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0" r:id="rId3"/>
    <p:sldMasterId id="2147483672" r:id="rId4"/>
  </p:sldMasterIdLst>
  <p:notesMasterIdLst>
    <p:notesMasterId r:id="rId7"/>
  </p:notesMasterIdLst>
  <p:sldIdLst>
    <p:sldId id="256" r:id="rId5"/>
    <p:sldId id="260" r:id="rId6"/>
    <p:sldId id="261" r:id="rId8"/>
    <p:sldId id="262" r:id="rId9"/>
    <p:sldId id="263" r:id="rId10"/>
    <p:sldId id="264" r:id="rId11"/>
    <p:sldId id="265" r:id="rId12"/>
    <p:sldId id="266" r:id="rId13"/>
    <p:sldId id="267" r:id="rId14"/>
    <p:sldId id="268" r:id="rId15"/>
    <p:sldId id="269" r:id="rId16"/>
    <p:sldId id="270" r:id="rId17"/>
    <p:sldId id="274" r:id="rId18"/>
    <p:sldId id="271" r:id="rId19"/>
    <p:sldId id="275" r:id="rId20"/>
    <p:sldId id="276" r:id="rId21"/>
    <p:sldId id="277" r:id="rId22"/>
    <p:sldId id="278" r:id="rId23"/>
    <p:sldId id="279" r:id="rId24"/>
    <p:sldId id="280" r:id="rId25"/>
    <p:sldId id="281" r:id="rId26"/>
    <p:sldId id="282" r:id="rId27"/>
    <p:sldId id="290" r:id="rId28"/>
    <p:sldId id="292" r:id="rId29"/>
    <p:sldId id="283" r:id="rId30"/>
    <p:sldId id="285" r:id="rId31"/>
    <p:sldId id="293" r:id="rId32"/>
    <p:sldId id="294" r:id="rId33"/>
    <p:sldId id="286" r:id="rId34"/>
    <p:sldId id="287" r:id="rId35"/>
    <p:sldId id="295" r:id="rId36"/>
  </p:sldIdLst>
  <p:sldSz cx="12192000" cy="6858000"/>
  <p:notesSz cx="6858000" cy="9144000"/>
  <p:embeddedFontLst>
    <p:embeddedFont>
      <p:font typeface="Calibri" panose="020F0502020204030204" charset="0"/>
      <p:regular r:id="rId40"/>
      <p:bold r:id="rId41"/>
      <p:italic r:id="rId42"/>
      <p:boldItalic r:id="rId43"/>
    </p:embeddedFont>
    <p:embeddedFont>
      <p:font typeface="微软雅黑" panose="020B0503020204020204" charset="-122"/>
      <p:regular r:id="rId44"/>
    </p:embeddedFont>
    <p:embeddedFont>
      <p:font typeface="MiSans Normal" panose="00000500000000000000" charset="-122"/>
      <p:regular r:id="rId45"/>
    </p:embeddedFont>
    <p:embeddedFont>
      <p:font typeface="MiSans Heavy" panose="00000A00000000000000" charset="-122"/>
      <p:bold r:id="rId46"/>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9"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showGuides="1">
      <p:cViewPr varScale="1">
        <p:scale>
          <a:sx n="116" d="100"/>
          <a:sy n="116" d="100"/>
        </p:scale>
        <p:origin x="336" y="108"/>
      </p:cViewPr>
      <p:guideLst>
        <p:guide orient="horz" pos="2159"/>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notesMaster" Target="notesMasters/notesMaster1.xml"/><Relationship Id="rId6" Type="http://schemas.openxmlformats.org/officeDocument/2006/relationships/slide" Target="slides/slide2.xml"/><Relationship Id="rId5" Type="http://schemas.openxmlformats.org/officeDocument/2006/relationships/slide" Target="slides/slide1.xml"/><Relationship Id="rId46" Type="http://schemas.openxmlformats.org/officeDocument/2006/relationships/font" Target="fonts/font7.fntdata"/><Relationship Id="rId45" Type="http://schemas.openxmlformats.org/officeDocument/2006/relationships/font" Target="fonts/font6.fntdata"/><Relationship Id="rId44" Type="http://schemas.openxmlformats.org/officeDocument/2006/relationships/font" Target="fonts/font5.fntdata"/><Relationship Id="rId43" Type="http://schemas.openxmlformats.org/officeDocument/2006/relationships/font" Target="fonts/font4.fntdata"/><Relationship Id="rId42" Type="http://schemas.openxmlformats.org/officeDocument/2006/relationships/font" Target="fonts/font3.fntdata"/><Relationship Id="rId41" Type="http://schemas.openxmlformats.org/officeDocument/2006/relationships/font" Target="fonts/font2.fntdata"/><Relationship Id="rId40" Type="http://schemas.openxmlformats.org/officeDocument/2006/relationships/font" Target="fonts/font1.fntdata"/><Relationship Id="rId4" Type="http://schemas.openxmlformats.org/officeDocument/2006/relationships/slideMaster" Target="slideMasters/slideMaster3.xml"/><Relationship Id="rId39" Type="http://schemas.openxmlformats.org/officeDocument/2006/relationships/tableStyles" Target="tableStyles.xml"/><Relationship Id="rId38" Type="http://schemas.openxmlformats.org/officeDocument/2006/relationships/viewProps" Target="viewProps.xml"/><Relationship Id="rId37" Type="http://schemas.openxmlformats.org/officeDocument/2006/relationships/presProps" Target="presProps.xml"/><Relationship Id="rId36" Type="http://schemas.openxmlformats.org/officeDocument/2006/relationships/slide" Target="slides/slide31.xml"/><Relationship Id="rId35" Type="http://schemas.openxmlformats.org/officeDocument/2006/relationships/slide" Target="slides/slide30.xml"/><Relationship Id="rId34" Type="http://schemas.openxmlformats.org/officeDocument/2006/relationships/slide" Target="slides/slide29.xml"/><Relationship Id="rId33" Type="http://schemas.openxmlformats.org/officeDocument/2006/relationships/slide" Target="slides/slide28.xml"/><Relationship Id="rId32" Type="http://schemas.openxmlformats.org/officeDocument/2006/relationships/slide" Target="slides/slide27.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变长码解析过程本身就是一个巨大的侧信道！</a:t>
            </a:r>
            <a:endParaRPr lang="zh-CN" altLang="en-US"/>
          </a:p>
          <a:p>
            <a:r>
              <a:rPr lang="zh-CN" altLang="en-US"/>
              <a:t>执行路径泄漏：解码不同符号所走的代码路径长度不同。解析一个短码字（如</a:t>
            </a:r>
            <a:r>
              <a:rPr lang="en-US" altLang="zh-CN"/>
              <a:t> 0</a:t>
            </a:r>
            <a:r>
              <a:rPr lang="zh-CN" altLang="en-US"/>
              <a:t>）可能只需要一次比较和分支，而解析一个长码字（如</a:t>
            </a:r>
            <a:r>
              <a:rPr lang="en-US" altLang="zh-CN"/>
              <a:t> 111010</a:t>
            </a:r>
            <a:r>
              <a:rPr lang="zh-CN" altLang="en-US"/>
              <a:t>）需要多次比较和分支。攻击者可以通过缓存访问计时等手段推断出分支的走向，从而反推出解析出的符号值。</a:t>
            </a:r>
            <a:endParaRPr lang="en-US" altLang="zh-CN"/>
          </a:p>
          <a:p>
            <a:r>
              <a:rPr lang="zh-CN" altLang="en-US"/>
              <a:t>消耗比特数泄漏：如上例，解析出符号</a:t>
            </a:r>
            <a:r>
              <a:rPr lang="en-US" altLang="zh-CN"/>
              <a:t>A</a:t>
            </a:r>
            <a:r>
              <a:rPr lang="zh-CN" altLang="en-US"/>
              <a:t>消耗了</a:t>
            </a:r>
            <a:r>
              <a:rPr lang="en-US" altLang="zh-CN"/>
              <a:t>1</a:t>
            </a:r>
            <a:r>
              <a:rPr lang="zh-CN" altLang="en-US"/>
              <a:t>比特，而解析出符号</a:t>
            </a:r>
            <a:r>
              <a:rPr lang="en-US" altLang="zh-CN"/>
              <a:t>B</a:t>
            </a:r>
            <a:r>
              <a:rPr lang="zh-CN" altLang="en-US"/>
              <a:t>消耗了</a:t>
            </a:r>
            <a:r>
              <a:rPr lang="en-US" altLang="zh-CN"/>
              <a:t>2</a:t>
            </a:r>
            <a:r>
              <a:rPr lang="zh-CN" altLang="en-US"/>
              <a:t>比特。这意味着解码器在解析完每个符号后，移动比特流指针的步长是不同的。攻击者如果能观测到内存中这个指针的移动模式，就能知道每个符号编码后的大小，这同样能泄露符号的值。</a:t>
            </a:r>
            <a:endParaRPr lang="zh-CN" altLang="en-US"/>
          </a:p>
          <a:p>
            <a:r>
              <a:rPr lang="zh-CN" altLang="en-US"/>
              <a:t>解决：无感知解析：解码器会执行一个固定次数的解析循环。在每一步，它都模拟从比特流中解码一个符号，无论实际是否成功。它总是输出一个值（要么是真实解码出的系数，要么是一个哑元值）。</a:t>
            </a:r>
            <a:endParaRPr lang="zh-CN" altLang="en-US"/>
          </a:p>
          <a:p>
            <a:pPr indent="457200"/>
            <a:r>
              <a:rPr lang="zh-CN" altLang="en-US"/>
              <a:t>无感知赋值：将所有输出的值（真实值和哑元值）收集到一个列表中。然后使用无感知排序将所有的真实系数筛选并聚集到列表末尾。最后，简单地按顺序将这些真实系数赋值给像素。这样，整个过程的内存访问模式就只取决于公开的参数（如块的大小），而与秘密的比特流内容无关了。</a:t>
            </a:r>
            <a:endParaRPr lang="zh-CN" altLang="en-US"/>
          </a:p>
          <a:p>
            <a:endParaRPr lang="zh-CN" altLang="en-US"/>
          </a:p>
          <a:p>
            <a:endParaRPr lang="zh-CN" altLang="en-US"/>
          </a:p>
          <a:p>
            <a:r>
              <a:rPr lang="zh-CN" altLang="en-US"/>
              <a:t>运动补偿：视频中连续的帧之间通常变化很小（比如新闻播报，背景不变，只有播音员的嘴在动）。与其完整编码每一帧，不如只编码当前帧与参考帧（通常是前一帧）之间的差异。</a:t>
            </a:r>
            <a:endParaRPr lang="zh-CN" altLang="en-US"/>
          </a:p>
          <a:p>
            <a:r>
              <a:rPr lang="zh-CN" altLang="en-US"/>
              <a:t>内存访问模式泄漏：解码器在重建一个宏块时，必须根据运动向量去访问参考帧中的特定位置。这个访问操作不是随机的，而是由运动向量直接决定的。</a:t>
            </a:r>
            <a:endParaRPr lang="en-US" altLang="zh-CN"/>
          </a:p>
          <a:p>
            <a:r>
              <a:rPr lang="zh-CN" altLang="en-US"/>
              <a:t>攻击者可以绘制</a:t>
            </a:r>
            <a:r>
              <a:rPr lang="en-US" altLang="zh-CN"/>
              <a:t>“</a:t>
            </a:r>
            <a:r>
              <a:rPr lang="zh-CN" altLang="en-US"/>
              <a:t>运动图</a:t>
            </a:r>
            <a:r>
              <a:rPr lang="en-US" altLang="zh-CN"/>
              <a:t>”</a:t>
            </a:r>
            <a:r>
              <a:rPr lang="zh-CN" altLang="en-US"/>
              <a:t>：通过观察解码器访问参考帧的内存地址模式，攻击者可以精确地绘制出每一个宏块的运动向量。所有这些运动向量组合起来，就是一副完整的场景运动图</a:t>
            </a:r>
            <a:r>
              <a:rPr lang="en-US" altLang="zh-CN"/>
              <a:t>——</a:t>
            </a:r>
            <a:r>
              <a:rPr lang="zh-CN" altLang="en-US"/>
              <a:t>哪里在动、动了多少、向哪个方向动，一目了然。这几乎完全揭示了视频的核心内容（如图</a:t>
            </a:r>
            <a:r>
              <a:rPr lang="en-US" altLang="zh-CN"/>
              <a:t>2</a:t>
            </a:r>
            <a:r>
              <a:rPr lang="zh-CN" altLang="en-US"/>
              <a:t>所示）。</a:t>
            </a:r>
            <a:endParaRPr lang="zh-CN" altLang="en-US"/>
          </a:p>
          <a:p>
            <a:r>
              <a:rPr lang="zh-CN" altLang="en-US"/>
              <a:t>由于</a:t>
            </a:r>
            <a:r>
              <a:rPr lang="en-US" altLang="zh-CN"/>
              <a:t>Visor</a:t>
            </a:r>
            <a:r>
              <a:rPr lang="zh-CN" altLang="en-US"/>
              <a:t>通过填充将所有帧都转换为了</a:t>
            </a:r>
            <a:r>
              <a:rPr lang="en-US" altLang="zh-CN"/>
              <a:t>I</a:t>
            </a:r>
            <a:r>
              <a:rPr lang="zh-CN" altLang="en-US"/>
              <a:t>帧（帧内编码），它主要需要处理帧内预测。但其方法可以类推到运动补偿。</a:t>
            </a:r>
            <a:endParaRPr lang="zh-CN" altLang="en-US"/>
          </a:p>
          <a:p>
            <a:r>
              <a:rPr lang="zh-CN" altLang="en-US"/>
              <a:t>为了隐藏要去哪里获取预测块这个秘密，</a:t>
            </a:r>
            <a:r>
              <a:rPr lang="en-US" altLang="zh-CN"/>
              <a:t>Visor</a:t>
            </a:r>
            <a:r>
              <a:rPr lang="zh-CN" altLang="en-US"/>
              <a:t>采用了一种</a:t>
            </a:r>
            <a:r>
              <a:rPr lang="en-US" altLang="zh-CN"/>
              <a:t>“</a:t>
            </a:r>
            <a:r>
              <a:rPr lang="zh-CN" altLang="en-US"/>
              <a:t>假装访问所有地方</a:t>
            </a:r>
            <a:r>
              <a:rPr lang="en-US" altLang="zh-CN"/>
              <a:t>”</a:t>
            </a:r>
            <a:r>
              <a:rPr lang="zh-CN" altLang="en-US"/>
              <a:t>的策略：</a:t>
            </a:r>
            <a:endParaRPr lang="en-US" altLang="zh-CN"/>
          </a:p>
          <a:p>
            <a:r>
              <a:rPr lang="zh-CN" altLang="en-US"/>
              <a:t>计算所有可能：对于当前要解码的块，计算出所有可能的预测模式下的预测值，并将它们存储在一个数组中。</a:t>
            </a:r>
            <a:endParaRPr lang="en-US" altLang="zh-CN"/>
          </a:p>
          <a:p>
            <a:r>
              <a:rPr lang="zh-CN" altLang="en-US"/>
              <a:t>无感知选择：然后，使用</a:t>
            </a:r>
            <a:r>
              <a:rPr lang="en-US" altLang="zh-CN"/>
              <a:t> oaccess</a:t>
            </a:r>
            <a:r>
              <a:rPr lang="zh-CN" altLang="en-US"/>
              <a:t>（无感知访问）</a:t>
            </a:r>
            <a:r>
              <a:rPr lang="en-US" altLang="zh-CN"/>
              <a:t> </a:t>
            </a:r>
            <a:r>
              <a:rPr lang="zh-CN" altLang="en-US"/>
              <a:t>原语，根据真实的（但保密的）预测模式，从数组中悄无声息地选出正确的那个预测值。从外部看，解码器似乎以固定的模式访问了整个数组，无法推断出它最终实际选择了哪个值。</a:t>
            </a:r>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图</a:t>
            </a:r>
            <a:r>
              <a:rPr lang="en-US" altLang="zh-CN"/>
              <a:t>9</a:t>
            </a:r>
            <a:r>
              <a:rPr lang="zh-CN" altLang="en-US"/>
              <a:t>显示了不同分辨率</a:t>
            </a:r>
            <a:r>
              <a:rPr lang="en-US" altLang="zh-CN"/>
              <a:t>/</a:t>
            </a:r>
            <a:r>
              <a:rPr lang="zh-CN" altLang="en-US"/>
              <a:t>码率下按块行解码的延迟。</a:t>
            </a:r>
            <a:endParaRPr lang="zh-CN" altLang="en-US"/>
          </a:p>
          <a:p>
            <a:r>
              <a:rPr lang="en-US" altLang="zh-CN"/>
              <a:t>Figure 8: Decoding latency vs. B/W </a:t>
            </a:r>
            <a:r>
              <a:rPr lang="zh-CN" altLang="en-US"/>
              <a:t>对比了两种策略：</a:t>
            </a:r>
            <a:endParaRPr lang="zh-CN" altLang="en-US"/>
          </a:p>
          <a:p>
            <a:r>
              <a:rPr lang="zh-CN" altLang="en-US"/>
              <a:t>整帧解码：延迟极高（</a:t>
            </a:r>
            <a:r>
              <a:rPr lang="en-US" altLang="zh-CN"/>
              <a:t>~850ms</a:t>
            </a:r>
            <a:r>
              <a:rPr lang="zh-CN" altLang="en-US"/>
              <a:t>），带宽开销大（帧填充至</a:t>
            </a:r>
            <a:r>
              <a:rPr lang="en-US" altLang="zh-CN"/>
              <a:t>~95kB</a:t>
            </a:r>
            <a:r>
              <a:rPr lang="zh-CN" altLang="en-US"/>
              <a:t>）。</a:t>
            </a:r>
            <a:endParaRPr lang="en-US" altLang="zh-CN"/>
          </a:p>
          <a:p>
            <a:r>
              <a:rPr lang="zh-CN" altLang="en-US"/>
              <a:t>块行解码：延迟降低</a:t>
            </a:r>
            <a:r>
              <a:rPr lang="en-US" altLang="zh-CN"/>
              <a:t>6</a:t>
            </a:r>
            <a:r>
              <a:rPr lang="zh-CN" altLang="en-US"/>
              <a:t>倍（</a:t>
            </a:r>
            <a:r>
              <a:rPr lang="en-US" altLang="zh-CN"/>
              <a:t>~140ms</a:t>
            </a:r>
            <a:r>
              <a:rPr lang="zh-CN" altLang="en-US"/>
              <a:t>），但带宽开销稍大（帧填充至</a:t>
            </a:r>
            <a:r>
              <a:rPr lang="en-US" altLang="zh-CN"/>
              <a:t>~140kB</a:t>
            </a:r>
            <a:r>
              <a:rPr lang="zh-CN" altLang="en-US"/>
              <a:t>）。这是一个关键的安全与性能的权衡选择。</a:t>
            </a:r>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性能开销：得益于为每个像素固定维护</a:t>
            </a:r>
            <a:r>
              <a:rPr lang="en-US" altLang="zh-CN"/>
              <a:t>4</a:t>
            </a:r>
            <a:r>
              <a:rPr lang="zh-CN" altLang="en-US"/>
              <a:t>个高斯模型，</a:t>
            </a:r>
            <a:r>
              <a:rPr lang="en-US" altLang="zh-CN"/>
              <a:t>Visor</a:t>
            </a:r>
            <a:r>
              <a:rPr lang="zh-CN" altLang="en-US"/>
              <a:t>可以利用</a:t>
            </a:r>
            <a:r>
              <a:rPr lang="en-US" altLang="zh-CN"/>
              <a:t>SIMD</a:t>
            </a:r>
            <a:r>
              <a:rPr lang="zh-CN" altLang="en-US"/>
              <a:t>指令进行并行更新，最终开销仅为非无感知基线的</a:t>
            </a:r>
            <a:r>
              <a:rPr lang="en-US" altLang="zh-CN"/>
              <a:t> 1.8</a:t>
            </a:r>
            <a:r>
              <a:rPr lang="zh-CN" altLang="en-US"/>
              <a:t>倍。这是一个非常出色的结果。</a:t>
            </a:r>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en-US" altLang="zh-CN"/>
              <a:t>Figure 11: Number of labels for bounding box detection </a:t>
            </a:r>
            <a:r>
              <a:rPr lang="zh-CN" altLang="en-US"/>
              <a:t>（边界框检测标签的数量。</a:t>
            </a:r>
            <a:r>
              <a:rPr lang="en-US" altLang="zh-CN"/>
              <a:t> </a:t>
            </a:r>
            <a:r>
              <a:rPr lang="zh-CN" altLang="en-US"/>
              <a:t>）</a:t>
            </a:r>
            <a:r>
              <a:rPr lang="en-US" altLang="zh-CN"/>
              <a:t>   </a:t>
            </a:r>
            <a:r>
              <a:rPr lang="zh-CN" altLang="en-US"/>
              <a:t>显示了在不同分辨率和分块数量下所需的</a:t>
            </a:r>
            <a:r>
              <a:rPr lang="en-US" altLang="zh-CN"/>
              <a:t>L</a:t>
            </a:r>
            <a:r>
              <a:rPr lang="zh-CN" altLang="en-US"/>
              <a:t>值。分块越多，所需的</a:t>
            </a:r>
            <a:r>
              <a:rPr lang="en-US" altLang="zh-CN"/>
              <a:t>L</a:t>
            </a:r>
            <a:r>
              <a:rPr lang="zh-CN" altLang="en-US"/>
              <a:t>越小。</a:t>
            </a:r>
            <a:endParaRPr lang="zh-CN" altLang="en-US"/>
          </a:p>
          <a:p>
            <a:endParaRPr lang="en-US" altLang="zh-CN"/>
          </a:p>
          <a:p>
            <a:r>
              <a:rPr lang="en-US" altLang="zh-CN"/>
              <a:t>Figure 12: Latency of oblivious bounding box detection </a:t>
            </a:r>
            <a:r>
              <a:rPr lang="zh-CN" altLang="en-US"/>
              <a:t>（盲盒检测的延迟。）显示了延迟随</a:t>
            </a:r>
            <a:r>
              <a:rPr lang="en-US" altLang="zh-CN"/>
              <a:t>L</a:t>
            </a:r>
            <a:r>
              <a:rPr lang="zh-CN" altLang="en-US"/>
              <a:t>值的变化。通过分块并行处理，</a:t>
            </a:r>
            <a:r>
              <a:rPr lang="en-US" altLang="zh-CN"/>
              <a:t>Visor</a:t>
            </a:r>
            <a:r>
              <a:rPr lang="zh-CN" altLang="en-US"/>
              <a:t>将延迟从百毫秒量级降低到了毫秒量级（数毫秒到数十毫秒），相比朴素实现有数量级的提升。</a:t>
            </a:r>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en-US" altLang="zh-CN"/>
              <a:t>Figure 16: CNN throughput (batch size 10) </a:t>
            </a:r>
            <a:r>
              <a:rPr lang="zh-CN" altLang="en-US"/>
              <a:t>列出了不同</a:t>
            </a:r>
            <a:r>
              <a:rPr lang="en-US" altLang="zh-CN"/>
              <a:t>CNN</a:t>
            </a:r>
            <a:r>
              <a:rPr lang="zh-CN" altLang="en-US"/>
              <a:t>模型（</a:t>
            </a:r>
            <a:r>
              <a:rPr lang="en-US" altLang="zh-CN"/>
              <a:t>AlexNet, ResNet-18/50, VGG</a:t>
            </a:r>
            <a:r>
              <a:rPr lang="zh-CN" altLang="en-US"/>
              <a:t>）在</a:t>
            </a:r>
            <a:r>
              <a:rPr lang="en-US" altLang="zh-CN"/>
              <a:t>GPU</a:t>
            </a:r>
            <a:r>
              <a:rPr lang="zh-CN" altLang="en-US"/>
              <a:t>上的吞吐量（</a:t>
            </a:r>
            <a:r>
              <a:rPr lang="en-US" altLang="zh-CN"/>
              <a:t>FPS</a:t>
            </a:r>
            <a:r>
              <a:rPr lang="zh-CN" altLang="en-US"/>
              <a:t>）和最大并发模型数（受显存限制）。这是评估系统整体吞吐量的关键输入。</a:t>
            </a:r>
            <a:endParaRPr lang="zh-CN" altLang="en-US"/>
          </a:p>
          <a:p>
            <a:endParaRPr lang="en-US" altLang="zh-CN"/>
          </a:p>
          <a:p>
            <a:r>
              <a:rPr lang="en-US" altLang="zh-CN"/>
              <a:t>Figure 17: Oblivious queue sort </a:t>
            </a:r>
            <a:r>
              <a:rPr lang="zh-CN" altLang="en-US"/>
              <a:t>测量了</a:t>
            </a:r>
            <a:r>
              <a:rPr lang="en-US" altLang="zh-CN"/>
              <a:t>CPU</a:t>
            </a:r>
            <a:r>
              <a:rPr lang="zh-CN" altLang="en-US"/>
              <a:t>端管理循环缓冲区所需的排序开销。对于合理的缓冲区大小（如</a:t>
            </a:r>
            <a:r>
              <a:rPr lang="en-US" altLang="zh-CN"/>
              <a:t>50</a:t>
            </a:r>
            <a:r>
              <a:rPr lang="zh-CN" altLang="en-US"/>
              <a:t>个对象），排序延迟低于</a:t>
            </a:r>
            <a:r>
              <a:rPr lang="en-US" altLang="zh-CN"/>
              <a:t>5ms</a:t>
            </a:r>
            <a:r>
              <a:rPr lang="zh-CN" altLang="en-US"/>
              <a:t>，可以接受。</a:t>
            </a:r>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随着并发流水线数增加，</a:t>
            </a:r>
            <a:r>
              <a:rPr lang="en-US" altLang="zh-CN"/>
              <a:t>CPU</a:t>
            </a:r>
            <a:r>
              <a:rPr lang="zh-CN" altLang="en-US"/>
              <a:t>端的吞吐量（</a:t>
            </a:r>
            <a:r>
              <a:rPr lang="en-US" altLang="zh-CN"/>
              <a:t>FPS</a:t>
            </a:r>
            <a:r>
              <a:rPr lang="zh-CN" altLang="en-US"/>
              <a:t>）下降情况。</a:t>
            </a:r>
            <a:r>
              <a:rPr lang="en-US" altLang="zh-CN"/>
              <a:t>Visor</a:t>
            </a:r>
            <a:r>
              <a:rPr lang="zh-CN" altLang="en-US"/>
              <a:t>的峰值吞吐量比非安全基线低</a:t>
            </a:r>
            <a:r>
              <a:rPr lang="en-US" altLang="zh-CN"/>
              <a:t> 2.6</a:t>
            </a:r>
            <a:r>
              <a:rPr lang="zh-CN" altLang="en-US"/>
              <a:t>倍。</a:t>
            </a:r>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显示了类似趋势，</a:t>
            </a:r>
            <a:r>
              <a:rPr lang="en-US" altLang="zh-CN"/>
              <a:t>Visor</a:t>
            </a:r>
            <a:r>
              <a:rPr lang="zh-CN" altLang="en-US"/>
              <a:t>的</a:t>
            </a:r>
            <a:r>
              <a:rPr lang="en-US" altLang="zh-CN"/>
              <a:t>CPU</a:t>
            </a:r>
            <a:r>
              <a:rPr lang="zh-CN" altLang="en-US"/>
              <a:t>吞吐量比基线低</a:t>
            </a:r>
            <a:r>
              <a:rPr lang="en-US" altLang="zh-CN"/>
              <a:t> </a:t>
            </a:r>
            <a:r>
              <a:rPr lang="zh-CN" altLang="en-US"/>
              <a:t>约</a:t>
            </a:r>
            <a:r>
              <a:rPr lang="en-US" altLang="zh-CN"/>
              <a:t>6</a:t>
            </a:r>
            <a:r>
              <a:rPr lang="zh-CN" altLang="en-US"/>
              <a:t>倍（主要因为跟踪算法本身很重）。</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文章主要提出并实现了一个名为</a:t>
            </a:r>
            <a:r>
              <a:rPr lang="en-US" altLang="zh-CN"/>
              <a:t> Visor </a:t>
            </a:r>
            <a:r>
              <a:rPr lang="zh-CN" altLang="en-US"/>
              <a:t>的系统，旨在为云端视频分析服务提供隐私保护，防止视频内容在分析过程中被云服务提供商或其他租户窃取。</a:t>
            </a:r>
            <a:endParaRPr lang="zh-CN" altLang="en-US"/>
          </a:p>
          <a:p>
            <a:r>
              <a:rPr lang="zh-CN" altLang="en-US"/>
              <a:t>客户端（例如源摄像头）将视频流发送到托管在云中的服务，该服务</a:t>
            </a:r>
            <a:r>
              <a:rPr lang="en-US" altLang="zh-CN"/>
              <a:t> (a) </a:t>
            </a:r>
            <a:r>
              <a:rPr lang="zh-CN" altLang="en-US"/>
              <a:t>将视频解码为帧，</a:t>
            </a:r>
            <a:r>
              <a:rPr lang="en-US" altLang="zh-CN"/>
              <a:t>(b) </a:t>
            </a:r>
            <a:r>
              <a:rPr lang="zh-CN" altLang="en-US"/>
              <a:t>使用视觉算法从帧中提取对象，以及</a:t>
            </a:r>
            <a:r>
              <a:rPr lang="en-US" altLang="zh-CN"/>
              <a:t> (c) </a:t>
            </a:r>
            <a:r>
              <a:rPr lang="zh-CN" altLang="en-US"/>
              <a:t>使用预训练的卷积神经网络（</a:t>
            </a:r>
            <a:r>
              <a:rPr lang="en-US" altLang="zh-CN"/>
              <a:t>CNN</a:t>
            </a:r>
            <a:r>
              <a:rPr lang="zh-CN" altLang="en-US"/>
              <a:t>）对对象进行分类。摄像头通常提供控制视频流编码分辨率和帧率的能力。</a:t>
            </a:r>
            <a:endParaRPr lang="zh-CN" altLang="en-US"/>
          </a:p>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核心结果图，展示了四条视频流在两个流水线下最终的整体</a:t>
            </a:r>
            <a:r>
              <a:rPr lang="en-US" altLang="zh-CN"/>
              <a:t>FPS</a:t>
            </a:r>
            <a:r>
              <a:rPr lang="zh-CN" altLang="en-US"/>
              <a:t>。</a:t>
            </a:r>
            <a:endParaRPr lang="zh-CN" altLang="en-US"/>
          </a:p>
          <a:p>
            <a:r>
              <a:rPr lang="zh-CN" altLang="en-US"/>
              <a:t>结论：</a:t>
            </a:r>
            <a:endParaRPr lang="en-US" altLang="zh-CN"/>
          </a:p>
          <a:p>
            <a:r>
              <a:rPr lang="zh-CN" altLang="en-US"/>
              <a:t>使用轻量</a:t>
            </a:r>
            <a:r>
              <a:rPr lang="en-US" altLang="zh-CN"/>
              <a:t>CNN</a:t>
            </a:r>
            <a:r>
              <a:rPr lang="zh-CN" altLang="en-US"/>
              <a:t>模型（</a:t>
            </a:r>
            <a:r>
              <a:rPr lang="en-US" altLang="zh-CN"/>
              <a:t>AlexNet, ResNet-18</a:t>
            </a:r>
            <a:r>
              <a:rPr lang="zh-CN" altLang="en-US"/>
              <a:t>）时，系统瓶颈在</a:t>
            </a:r>
            <a:r>
              <a:rPr lang="en-US" altLang="zh-CN"/>
              <a:t>CPU</a:t>
            </a:r>
            <a:r>
              <a:rPr lang="zh-CN" altLang="en-US"/>
              <a:t>，</a:t>
            </a:r>
            <a:r>
              <a:rPr lang="en-US" altLang="zh-CN"/>
              <a:t>Visor</a:t>
            </a:r>
            <a:r>
              <a:rPr lang="zh-CN" altLang="en-US"/>
              <a:t>的总开销为</a:t>
            </a:r>
            <a:r>
              <a:rPr lang="en-US" altLang="zh-CN"/>
              <a:t> 2.2x - 5.9x</a:t>
            </a:r>
            <a:r>
              <a:rPr lang="zh-CN" altLang="en-US"/>
              <a:t>。</a:t>
            </a:r>
            <a:endParaRPr lang="zh-CN" altLang="en-US"/>
          </a:p>
          <a:p>
            <a:r>
              <a:rPr lang="zh-CN" altLang="en-US"/>
              <a:t>使用重量</a:t>
            </a:r>
            <a:r>
              <a:rPr lang="en-US" altLang="zh-CN"/>
              <a:t>CNN</a:t>
            </a:r>
            <a:r>
              <a:rPr lang="zh-CN" altLang="en-US"/>
              <a:t>模型（</a:t>
            </a:r>
            <a:r>
              <a:rPr lang="en-US" altLang="zh-CN"/>
              <a:t>ResNet-50, VGG</a:t>
            </a:r>
            <a:r>
              <a:rPr lang="zh-CN" altLang="en-US"/>
              <a:t>）时，瓶颈转移到</a:t>
            </a:r>
            <a:r>
              <a:rPr lang="en-US" altLang="zh-CN"/>
              <a:t>GPU</a:t>
            </a:r>
            <a:r>
              <a:rPr lang="zh-CN" altLang="en-US"/>
              <a:t>，此时开销主要由处理哑元对象引起。</a:t>
            </a:r>
            <a:endParaRPr lang="en-US" altLang="zh-CN"/>
          </a:p>
          <a:p>
            <a:r>
              <a:rPr lang="en-US" altLang="zh-CN"/>
              <a:t>Pipeline 2</a:t>
            </a:r>
            <a:r>
              <a:rPr lang="zh-CN" altLang="en-US"/>
              <a:t>（</a:t>
            </a:r>
            <a:r>
              <a:rPr lang="en-US" altLang="zh-CN"/>
              <a:t>YOLO</a:t>
            </a:r>
            <a:r>
              <a:rPr lang="zh-CN" altLang="en-US"/>
              <a:t>）的总开销约为</a:t>
            </a:r>
            <a:r>
              <a:rPr lang="en-US" altLang="zh-CN"/>
              <a:t> 2</a:t>
            </a:r>
            <a:r>
              <a:rPr lang="zh-CN" altLang="en-US"/>
              <a:t>倍，其瓶颈在</a:t>
            </a:r>
            <a:r>
              <a:rPr lang="en-US" altLang="zh-CN"/>
              <a:t>CPU</a:t>
            </a:r>
            <a:r>
              <a:rPr lang="zh-CN" altLang="en-US"/>
              <a:t>端的跟踪模块。</a:t>
            </a:r>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为了解决这个问题，研究人员提出了多种技术，主要分为两大类：</a:t>
            </a:r>
            <a:endParaRPr lang="zh-CN" altLang="en-US"/>
          </a:p>
          <a:p>
            <a:endParaRPr lang="zh-CN" altLang="en-US"/>
          </a:p>
          <a:p>
            <a:r>
              <a:rPr lang="zh-CN" altLang="en-US"/>
              <a:t>仅支持一种或少数几种特定运算（加法或乘法），且运算次数无限制；支持加法和乘法的组合运算，但运算深度（如嵌套次数）有明确限制；支持任意多项式运算（加法、乘法的无限组合），运算深度无限制</a:t>
            </a:r>
            <a:endParaRPr lang="zh-CN" altLang="en-US"/>
          </a:p>
          <a:p>
            <a:r>
              <a:rPr lang="zh-CN" altLang="en-US"/>
              <a:t>全同态加密（</a:t>
            </a:r>
            <a:r>
              <a:rPr lang="en-US" altLang="zh-CN"/>
              <a:t>FHE</a:t>
            </a:r>
            <a:r>
              <a:rPr lang="zh-CN" altLang="en-US"/>
              <a:t>）是理论上的</a:t>
            </a:r>
            <a:r>
              <a:rPr lang="en-US" altLang="zh-CN"/>
              <a:t> “</a:t>
            </a:r>
            <a:r>
              <a:rPr lang="zh-CN" altLang="en-US"/>
              <a:t>终极形态</a:t>
            </a:r>
            <a:r>
              <a:rPr lang="en-US" altLang="zh-CN"/>
              <a:t>”</a:t>
            </a:r>
            <a:r>
              <a:rPr lang="zh-CN" altLang="en-US"/>
              <a:t>，但因计算开销极大（比明文运算慢数万至数百万倍），目前仍以实验室研究为主。</a:t>
            </a:r>
            <a:endParaRPr lang="zh-CN" altLang="en-US"/>
          </a:p>
          <a:p>
            <a:endParaRPr lang="zh-CN" altLang="en-US"/>
          </a:p>
          <a:p>
            <a:r>
              <a:rPr lang="zh-CN" altLang="en-US"/>
              <a:t>简单来说，</a:t>
            </a:r>
            <a:r>
              <a:rPr lang="en-US" altLang="zh-CN"/>
              <a:t>SMPC </a:t>
            </a:r>
            <a:r>
              <a:rPr lang="zh-CN" altLang="en-US"/>
              <a:t>回答了这样一个问题：如何让一群人在互不信任、不公开自己秘密的情况下，算出一个需要所有人秘密共同参与才能得到的结果？</a:t>
            </a:r>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研究目标是构建一个端到端的、高效的、隐私保护的视频分析系统。其核心挑战在于：如何在不信任的云环境中处理视频流，确保云提供商或其他租户无法通过任何数据依赖的侧信道（尤其是内存访问模式）推断出视频内容或模型参数。</a:t>
            </a:r>
            <a:endParaRPr lang="zh-CN" altLang="en-US"/>
          </a:p>
          <a:p>
            <a:endParaRPr lang="zh-CN" altLang="en-US"/>
          </a:p>
          <a:p>
            <a:r>
              <a:rPr lang="zh-CN" altLang="en-US"/>
              <a:t>一个算法被称为</a:t>
            </a:r>
            <a:r>
              <a:rPr lang="en-US" altLang="zh-CN"/>
              <a:t>“</a:t>
            </a:r>
            <a:r>
              <a:rPr lang="zh-CN" altLang="en-US"/>
              <a:t>数据无感知</a:t>
            </a:r>
            <a:r>
              <a:rPr lang="en-US" altLang="zh-CN"/>
              <a:t>”</a:t>
            </a:r>
            <a:r>
              <a:rPr lang="zh-CN" altLang="en-US"/>
              <a:t>的，是指它的执行流程（包括内存访问地址序列、执行时间等）完全独立于其处理的秘密输入数据。如果一个算法是数据无感知的，那么即使攻击者能够观察到其所有的执行痕迹（侧信道），也无法从中学到任何关于输入数据的信息。这是防御侧信道攻击的一种强大范式。</a:t>
            </a:r>
            <a:endParaRPr lang="zh-CN" altLang="en-US"/>
          </a:p>
          <a:p>
            <a:r>
              <a:rPr lang="zh-CN" altLang="en-US"/>
              <a:t>如何实现：通常通过让算法对所有可能的分支都执行一遍，或者用固定的模式扫描所有数据，然后用条件赋值操作（如</a:t>
            </a:r>
            <a:r>
              <a:rPr lang="en-US" altLang="zh-CN"/>
              <a:t>CMOV</a:t>
            </a:r>
            <a:r>
              <a:rPr lang="zh-CN" altLang="en-US"/>
              <a:t>）来选择正确的结果，从而实现</a:t>
            </a:r>
            <a:r>
              <a:rPr lang="en-US" altLang="zh-CN"/>
              <a:t>“</a:t>
            </a:r>
            <a:r>
              <a:rPr lang="zh-CN" altLang="en-US"/>
              <a:t>无论数据是什么，我走的路径都一样</a:t>
            </a:r>
            <a:r>
              <a:rPr lang="en-US" altLang="zh-CN"/>
              <a:t>”</a:t>
            </a:r>
            <a:r>
              <a:rPr lang="zh-CN" altLang="en-US"/>
              <a:t>。</a:t>
            </a:r>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en-US" altLang="zh-CN"/>
              <a:t>CPU TEE</a:t>
            </a:r>
            <a:r>
              <a:rPr lang="zh-CN" altLang="en-US"/>
              <a:t>侧：接收加密的视频流，在</a:t>
            </a:r>
            <a:r>
              <a:rPr lang="en-US" altLang="zh-CN"/>
              <a:t>TEE</a:t>
            </a:r>
            <a:r>
              <a:rPr lang="zh-CN" altLang="en-US"/>
              <a:t>内部进行无感知视频解码和无感知视觉处理（背景减除、</a:t>
            </a:r>
            <a:r>
              <a:rPr lang="en-US" altLang="zh-CN"/>
              <a:t> bounding box</a:t>
            </a:r>
            <a:r>
              <a:rPr lang="zh-CN" altLang="en-US"/>
              <a:t>检测等）。</a:t>
            </a:r>
            <a:endParaRPr lang="zh-CN" altLang="en-US"/>
          </a:p>
          <a:p>
            <a:endParaRPr lang="en-US" altLang="zh-CN"/>
          </a:p>
          <a:p>
            <a:r>
              <a:rPr lang="en-US" altLang="zh-CN"/>
              <a:t>CPU-GPU</a:t>
            </a:r>
            <a:r>
              <a:rPr lang="zh-CN" altLang="en-US"/>
              <a:t>信道：</a:t>
            </a:r>
            <a:r>
              <a:rPr lang="en-US" altLang="zh-CN"/>
              <a:t>CPU TEE</a:t>
            </a:r>
            <a:r>
              <a:rPr lang="zh-CN" altLang="en-US"/>
              <a:t>会将处理后的对象（例如裁剪出的汽车图片）放入一个循环缓冲区。为了保护对象数量和大小不泄露，</a:t>
            </a:r>
            <a:r>
              <a:rPr lang="en-US" altLang="zh-CN"/>
              <a:t>Visor</a:t>
            </a:r>
            <a:r>
              <a:rPr lang="zh-CN" altLang="en-US"/>
              <a:t>会填充哑元对象，使得每帧提取并发送固定数量、固定大小的对象。</a:t>
            </a:r>
            <a:endParaRPr lang="zh-CN" altLang="en-US"/>
          </a:p>
          <a:p>
            <a:r>
              <a:rPr lang="zh-CN" altLang="en-US"/>
              <a:t>循环缓冲区：它使用一个固定大小的数组和两个指针（或索引）来实现先进先出（</a:t>
            </a:r>
            <a:r>
              <a:rPr lang="en-US" altLang="zh-CN"/>
              <a:t>FIFO</a:t>
            </a:r>
            <a:r>
              <a:rPr lang="zh-CN" altLang="en-US"/>
              <a:t>）</a:t>
            </a:r>
            <a:r>
              <a:rPr lang="en-US" altLang="zh-CN"/>
              <a:t> </a:t>
            </a:r>
            <a:r>
              <a:rPr lang="zh-CN" altLang="en-US"/>
              <a:t>的队列。当数据被添加到队列末尾时，如果末尾已经到达数组的物理尽头，它会</a:t>
            </a:r>
            <a:r>
              <a:rPr lang="en-US" altLang="zh-CN"/>
              <a:t>“</a:t>
            </a:r>
            <a:r>
              <a:rPr lang="zh-CN" altLang="en-US"/>
              <a:t>绕回</a:t>
            </a:r>
            <a:r>
              <a:rPr lang="en-US" altLang="zh-CN"/>
              <a:t>”</a:t>
            </a:r>
            <a:r>
              <a:rPr lang="zh-CN" altLang="en-US"/>
              <a:t>到数组的开头继续存放（只要开头的位置已经被消费掉了）。</a:t>
            </a:r>
            <a:endParaRPr lang="zh-CN" altLang="en-US"/>
          </a:p>
          <a:p>
            <a:pPr indent="457200"/>
            <a:r>
              <a:rPr lang="zh-CN" altLang="en-US"/>
              <a:t>生产者：</a:t>
            </a:r>
            <a:r>
              <a:rPr lang="en-US" altLang="zh-CN"/>
              <a:t>CPU</a:t>
            </a:r>
            <a:r>
              <a:rPr lang="zh-CN" altLang="en-US"/>
              <a:t>端的视觉处理模块。它逐帧地检测物体，并将裁剪出的物体（图片）放入缓冲区的头部。消费者：</a:t>
            </a:r>
            <a:r>
              <a:rPr lang="en-US" altLang="zh-CN"/>
              <a:t>GPU</a:t>
            </a:r>
            <a:r>
              <a:rPr lang="zh-CN" altLang="en-US"/>
              <a:t>端的</a:t>
            </a:r>
            <a:r>
              <a:rPr lang="en-US" altLang="zh-CN"/>
              <a:t>CNN</a:t>
            </a:r>
            <a:r>
              <a:rPr lang="zh-CN" altLang="en-US"/>
              <a:t>推理模块。它从缓冲区的尾部取出物体进行处理。</a:t>
            </a:r>
            <a:endParaRPr lang="zh-CN" altLang="en-US"/>
          </a:p>
          <a:p>
            <a:pPr indent="457200"/>
            <a:r>
              <a:rPr lang="zh-CN" altLang="en-US"/>
              <a:t>视频帧的解析和物体检测的速率（</a:t>
            </a:r>
            <a:r>
              <a:rPr lang="en-US" altLang="zh-CN"/>
              <a:t>CPU</a:t>
            </a:r>
            <a:r>
              <a:rPr lang="zh-CN" altLang="en-US"/>
              <a:t>生产速度）与</a:t>
            </a:r>
            <a:r>
              <a:rPr lang="en-US" altLang="zh-CN"/>
              <a:t>CNN</a:t>
            </a:r>
            <a:r>
              <a:rPr lang="zh-CN" altLang="en-US"/>
              <a:t>模型推理的速率（</a:t>
            </a:r>
            <a:r>
              <a:rPr lang="en-US" altLang="zh-CN"/>
              <a:t>GPU</a:t>
            </a:r>
            <a:r>
              <a:rPr lang="zh-CN" altLang="en-US"/>
              <a:t>消费速度）可能不一致且是波动的。缓冲区可以暂时存放一些已生产但尚未消费的对象，防止</a:t>
            </a:r>
            <a:r>
              <a:rPr lang="en-US" altLang="zh-CN"/>
              <a:t>GPU</a:t>
            </a:r>
            <a:r>
              <a:rPr lang="zh-CN" altLang="en-US"/>
              <a:t>空闲或</a:t>
            </a:r>
            <a:r>
              <a:rPr lang="en-US" altLang="zh-CN"/>
              <a:t>CPU</a:t>
            </a:r>
            <a:r>
              <a:rPr lang="zh-CN" altLang="en-US"/>
              <a:t>等待，从而提高整体吞吐量。</a:t>
            </a:r>
            <a:endParaRPr lang="zh-CN" altLang="en-US"/>
          </a:p>
          <a:p>
            <a:r>
              <a:rPr lang="zh-CN" altLang="en-US">
                <a:sym typeface="+mn-ea"/>
              </a:rPr>
              <a:t>哑元对象：</a:t>
            </a:r>
            <a:r>
              <a:rPr lang="zh-CN" altLang="en-US"/>
              <a:t>哑元对象是虚假的、无意义的填充数据。在</a:t>
            </a:r>
            <a:r>
              <a:rPr lang="en-US" altLang="zh-CN"/>
              <a:t>Visor</a:t>
            </a:r>
            <a:r>
              <a:rPr lang="zh-CN" altLang="en-US"/>
              <a:t>中，它们是一些全黑、全白或充满随机噪声的图片，其尺寸与真实物体图片相同。它们不包含任何有价值的视觉信息，唯一的目的就是</a:t>
            </a:r>
            <a:r>
              <a:rPr lang="en-US" altLang="zh-CN"/>
              <a:t>“</a:t>
            </a:r>
            <a:r>
              <a:rPr lang="zh-CN" altLang="en-US"/>
              <a:t>占位置</a:t>
            </a:r>
            <a:r>
              <a:rPr lang="en-US" altLang="zh-CN"/>
              <a:t>”</a:t>
            </a:r>
            <a:r>
              <a:rPr lang="zh-CN" altLang="en-US"/>
              <a:t>。</a:t>
            </a:r>
            <a:endParaRPr lang="zh-CN" altLang="en-US"/>
          </a:p>
          <a:p>
            <a:pPr indent="457200"/>
            <a:r>
              <a:rPr lang="zh-CN" altLang="en-US"/>
              <a:t>哑元对象是实现数据无感知的关键技术，专门用于对抗通过数据量进行推断的侧信道攻击。</a:t>
            </a:r>
            <a:endParaRPr lang="zh-CN" altLang="en-US"/>
          </a:p>
          <a:p>
            <a:pPr indent="457200"/>
            <a:r>
              <a:rPr lang="zh-CN" altLang="en-US"/>
              <a:t>问题：如果</a:t>
            </a:r>
            <a:r>
              <a:rPr lang="en-US" altLang="zh-CN"/>
              <a:t>CPU</a:t>
            </a:r>
            <a:r>
              <a:rPr lang="zh-CN" altLang="en-US"/>
              <a:t>诚实地说</a:t>
            </a:r>
            <a:r>
              <a:rPr lang="en-US" altLang="zh-CN"/>
              <a:t>“</a:t>
            </a:r>
            <a:r>
              <a:rPr lang="zh-CN" altLang="en-US"/>
              <a:t>这一帧有</a:t>
            </a:r>
            <a:r>
              <a:rPr lang="en-US" altLang="zh-CN"/>
              <a:t>2</a:t>
            </a:r>
            <a:r>
              <a:rPr lang="zh-CN" altLang="en-US"/>
              <a:t>个物体</a:t>
            </a:r>
            <a:r>
              <a:rPr lang="en-US" altLang="zh-CN"/>
              <a:t>”</a:t>
            </a:r>
            <a:r>
              <a:rPr lang="zh-CN" altLang="en-US"/>
              <a:t>，然后把</a:t>
            </a:r>
            <a:r>
              <a:rPr lang="en-US" altLang="zh-CN"/>
              <a:t>2</a:t>
            </a:r>
            <a:r>
              <a:rPr lang="zh-CN" altLang="en-US"/>
              <a:t>个物体发给</a:t>
            </a:r>
            <a:r>
              <a:rPr lang="en-US" altLang="zh-CN"/>
              <a:t>GPU</a:t>
            </a:r>
            <a:r>
              <a:rPr lang="zh-CN" altLang="en-US"/>
              <a:t>，那么任何能监视</a:t>
            </a:r>
            <a:r>
              <a:rPr lang="en-US" altLang="zh-CN"/>
              <a:t>CPU-GPU</a:t>
            </a:r>
            <a:r>
              <a:rPr lang="zh-CN" altLang="en-US"/>
              <a:t>通信量的攻击者立刻就知道这一帧有</a:t>
            </a:r>
            <a:r>
              <a:rPr lang="en-US" altLang="zh-CN"/>
              <a:t>2</a:t>
            </a:r>
            <a:r>
              <a:rPr lang="zh-CN" altLang="en-US"/>
              <a:t>个物体。如果下一帧发送了</a:t>
            </a:r>
            <a:r>
              <a:rPr lang="en-US" altLang="zh-CN"/>
              <a:t>5</a:t>
            </a:r>
            <a:r>
              <a:rPr lang="zh-CN" altLang="en-US"/>
              <a:t>个，攻击者就知道场景变繁忙了。通信模式直接泄露了视频内容摘要</a:t>
            </a:r>
            <a:endParaRPr lang="zh-CN" altLang="en-US"/>
          </a:p>
          <a:p>
            <a:pPr indent="457200"/>
            <a:r>
              <a:rPr lang="zh-CN" altLang="en-US"/>
              <a:t>解决方案：</a:t>
            </a:r>
            <a:r>
              <a:rPr lang="en-US" altLang="zh-CN"/>
              <a:t>Visor</a:t>
            </a:r>
            <a:r>
              <a:rPr lang="zh-CN" altLang="en-US"/>
              <a:t>设定一个公开的上限值</a:t>
            </a:r>
            <a:r>
              <a:rPr lang="en-US" altLang="zh-CN"/>
              <a:t> K_max</a:t>
            </a:r>
            <a:r>
              <a:rPr lang="zh-CN" altLang="en-US"/>
              <a:t>（例如，每帧最多</a:t>
            </a:r>
            <a:r>
              <a:rPr lang="en-US" altLang="zh-CN"/>
              <a:t>10</a:t>
            </a:r>
            <a:r>
              <a:rPr lang="zh-CN" altLang="en-US"/>
              <a:t>个物体）。无论实际一帧中有多少个物体（比如</a:t>
            </a:r>
            <a:r>
              <a:rPr lang="en-US" altLang="zh-CN"/>
              <a:t> k </a:t>
            </a:r>
            <a:r>
              <a:rPr lang="zh-CN" altLang="en-US"/>
              <a:t>个），</a:t>
            </a:r>
            <a:r>
              <a:rPr lang="en-US" altLang="zh-CN"/>
              <a:t>CPU</a:t>
            </a:r>
            <a:r>
              <a:rPr lang="zh-CN" altLang="en-US"/>
              <a:t>端总是提取恰好</a:t>
            </a:r>
            <a:r>
              <a:rPr lang="en-US" altLang="zh-CN"/>
              <a:t> K_max </a:t>
            </a:r>
            <a:r>
              <a:rPr lang="zh-CN" altLang="en-US"/>
              <a:t>个对象。</a:t>
            </a:r>
            <a:endParaRPr lang="zh-CN" altLang="en-US"/>
          </a:p>
          <a:p>
            <a:pPr indent="457200"/>
            <a:endParaRPr lang="zh-CN" altLang="en-US"/>
          </a:p>
          <a:p>
            <a:r>
              <a:rPr lang="en-US" altLang="zh-CN"/>
              <a:t>GPU TEE</a:t>
            </a:r>
            <a:r>
              <a:rPr lang="zh-CN" altLang="en-US"/>
              <a:t>侧：</a:t>
            </a:r>
            <a:r>
              <a:rPr lang="en-US" altLang="zh-CN"/>
              <a:t>GPU</a:t>
            </a:r>
            <a:r>
              <a:rPr lang="zh-CN" altLang="en-US"/>
              <a:t>从缓冲区取走一批对象，在</a:t>
            </a:r>
            <a:r>
              <a:rPr lang="en-US" altLang="zh-CN"/>
              <a:t>GPU TEE</a:t>
            </a:r>
            <a:r>
              <a:rPr lang="zh-CN" altLang="en-US"/>
              <a:t>内部进行无感知的</a:t>
            </a:r>
            <a:r>
              <a:rPr lang="en-US" altLang="zh-CN"/>
              <a:t>CNN</a:t>
            </a:r>
            <a:r>
              <a:rPr lang="zh-CN" altLang="en-US"/>
              <a:t>推理。推理结果被返回给</a:t>
            </a:r>
            <a:r>
              <a:rPr lang="en-US" altLang="zh-CN"/>
              <a:t>CPU TEE</a:t>
            </a:r>
            <a:r>
              <a:rPr lang="zh-CN" altLang="en-US"/>
              <a:t>，最终将加密后的分析结果发送给客户。</a:t>
            </a:r>
            <a:endParaRPr lang="zh-CN" altLang="en-US"/>
          </a:p>
          <a:p>
            <a:r>
              <a:rPr lang="zh-CN" altLang="en-US">
                <a:sym typeface="+mn-ea"/>
              </a:rPr>
              <a:t>卷积神经网络</a:t>
            </a:r>
            <a:r>
              <a:rPr lang="en-US" altLang="zh-CN">
                <a:sym typeface="+mn-ea"/>
              </a:rPr>
              <a:t> (CNN - Convolutional Neural Network)</a:t>
            </a:r>
            <a:r>
              <a:rPr lang="zh-CN" altLang="en-US">
                <a:sym typeface="+mn-ea"/>
              </a:rPr>
              <a:t>：一种深度学习模型，特别擅长处理图像和视频数据。它是视频分析流水线中的核心组件，用于物体识别、分类和检测（如论文中提到的</a:t>
            </a:r>
            <a:r>
              <a:rPr lang="en-US" altLang="zh-CN">
                <a:sym typeface="+mn-ea"/>
              </a:rPr>
              <a:t>Yolo</a:t>
            </a:r>
            <a:r>
              <a:rPr lang="zh-CN" altLang="en-US">
                <a:sym typeface="+mn-ea"/>
              </a:rPr>
              <a:t>和</a:t>
            </a:r>
            <a:r>
              <a:rPr lang="en-US" altLang="zh-CN">
                <a:sym typeface="+mn-ea"/>
              </a:rPr>
              <a:t>ResNet</a:t>
            </a:r>
            <a:r>
              <a:rPr lang="zh-CN" altLang="en-US">
                <a:sym typeface="+mn-ea"/>
              </a:rPr>
              <a:t>）。</a:t>
            </a:r>
            <a:endParaRPr lang="zh-CN" altLang="en-US"/>
          </a:p>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en-US" altLang="zh-CN">
                <a:sym typeface="+mn-ea"/>
              </a:rPr>
              <a:t>CPU-GPU</a:t>
            </a:r>
            <a:r>
              <a:rPr lang="zh-CN" altLang="en-US">
                <a:sym typeface="+mn-ea"/>
              </a:rPr>
              <a:t>信道：</a:t>
            </a:r>
            <a:r>
              <a:rPr lang="en-US" altLang="zh-CN">
                <a:sym typeface="+mn-ea"/>
              </a:rPr>
              <a:t>CPU TEE</a:t>
            </a:r>
            <a:r>
              <a:rPr lang="zh-CN" altLang="en-US">
                <a:sym typeface="+mn-ea"/>
              </a:rPr>
              <a:t>会将处理后的对象（例如裁剪出的汽车图片）放入一个循环缓冲区。为了保护对象数量和大小不泄露，</a:t>
            </a:r>
            <a:r>
              <a:rPr lang="en-US" altLang="zh-CN">
                <a:sym typeface="+mn-ea"/>
              </a:rPr>
              <a:t>Visor</a:t>
            </a:r>
            <a:r>
              <a:rPr lang="zh-CN" altLang="en-US">
                <a:sym typeface="+mn-ea"/>
              </a:rPr>
              <a:t>会填充哑元对象，使得每帧提取并发送固定数量、固定大小的对象。</a:t>
            </a:r>
            <a:endParaRPr lang="zh-CN" altLang="en-US"/>
          </a:p>
          <a:p>
            <a:r>
              <a:rPr lang="zh-CN" altLang="en-US">
                <a:sym typeface="+mn-ea"/>
              </a:rPr>
              <a:t>循环缓冲区：它使用一个固定大小的数组和两个指针（或索引）来实现先进先出（</a:t>
            </a:r>
            <a:r>
              <a:rPr lang="en-US" altLang="zh-CN">
                <a:sym typeface="+mn-ea"/>
              </a:rPr>
              <a:t>FIFO</a:t>
            </a:r>
            <a:r>
              <a:rPr lang="zh-CN" altLang="en-US">
                <a:sym typeface="+mn-ea"/>
              </a:rPr>
              <a:t>）</a:t>
            </a:r>
            <a:r>
              <a:rPr lang="en-US" altLang="zh-CN">
                <a:sym typeface="+mn-ea"/>
              </a:rPr>
              <a:t> </a:t>
            </a:r>
            <a:r>
              <a:rPr lang="zh-CN" altLang="en-US">
                <a:sym typeface="+mn-ea"/>
              </a:rPr>
              <a:t>的队列。当数据被添加到队列末尾时，如果末尾已经到达数组的物理尽头，它会</a:t>
            </a:r>
            <a:r>
              <a:rPr lang="en-US" altLang="zh-CN">
                <a:sym typeface="+mn-ea"/>
              </a:rPr>
              <a:t>“</a:t>
            </a:r>
            <a:r>
              <a:rPr lang="zh-CN" altLang="en-US">
                <a:sym typeface="+mn-ea"/>
              </a:rPr>
              <a:t>绕回</a:t>
            </a:r>
            <a:r>
              <a:rPr lang="en-US" altLang="zh-CN">
                <a:sym typeface="+mn-ea"/>
              </a:rPr>
              <a:t>”</a:t>
            </a:r>
            <a:r>
              <a:rPr lang="zh-CN" altLang="en-US">
                <a:sym typeface="+mn-ea"/>
              </a:rPr>
              <a:t>到数组的开头继续存放（只要开头的位置已经被消费掉了）。</a:t>
            </a:r>
            <a:endParaRPr lang="zh-CN" altLang="en-US"/>
          </a:p>
          <a:p>
            <a:pPr indent="457200"/>
            <a:r>
              <a:rPr lang="zh-CN" altLang="en-US">
                <a:sym typeface="+mn-ea"/>
              </a:rPr>
              <a:t>生产者：</a:t>
            </a:r>
            <a:r>
              <a:rPr lang="en-US" altLang="zh-CN">
                <a:sym typeface="+mn-ea"/>
              </a:rPr>
              <a:t>CPU</a:t>
            </a:r>
            <a:r>
              <a:rPr lang="zh-CN" altLang="en-US">
                <a:sym typeface="+mn-ea"/>
              </a:rPr>
              <a:t>端的视觉处理模块。它逐帧地检测物体，并将裁剪出的物体（图片）放入缓冲区的头部。消费者：</a:t>
            </a:r>
            <a:r>
              <a:rPr lang="en-US" altLang="zh-CN">
                <a:sym typeface="+mn-ea"/>
              </a:rPr>
              <a:t>GPU</a:t>
            </a:r>
            <a:r>
              <a:rPr lang="zh-CN" altLang="en-US">
                <a:sym typeface="+mn-ea"/>
              </a:rPr>
              <a:t>端的</a:t>
            </a:r>
            <a:r>
              <a:rPr lang="en-US" altLang="zh-CN">
                <a:sym typeface="+mn-ea"/>
              </a:rPr>
              <a:t>CNN</a:t>
            </a:r>
            <a:r>
              <a:rPr lang="zh-CN" altLang="en-US">
                <a:sym typeface="+mn-ea"/>
              </a:rPr>
              <a:t>推理模块。它从缓冲区的尾部取出物体进行处理。</a:t>
            </a:r>
            <a:endParaRPr lang="zh-CN" altLang="en-US"/>
          </a:p>
          <a:p>
            <a:pPr indent="457200"/>
            <a:r>
              <a:rPr lang="zh-CN" altLang="en-US">
                <a:sym typeface="+mn-ea"/>
              </a:rPr>
              <a:t>视频帧的解析和物体检测的速率（</a:t>
            </a:r>
            <a:r>
              <a:rPr lang="en-US" altLang="zh-CN">
                <a:sym typeface="+mn-ea"/>
              </a:rPr>
              <a:t>CPU</a:t>
            </a:r>
            <a:r>
              <a:rPr lang="zh-CN" altLang="en-US">
                <a:sym typeface="+mn-ea"/>
              </a:rPr>
              <a:t>生产速度）与</a:t>
            </a:r>
            <a:r>
              <a:rPr lang="en-US" altLang="zh-CN">
                <a:sym typeface="+mn-ea"/>
              </a:rPr>
              <a:t>CNN</a:t>
            </a:r>
            <a:r>
              <a:rPr lang="zh-CN" altLang="en-US">
                <a:sym typeface="+mn-ea"/>
              </a:rPr>
              <a:t>模型推理的速率（</a:t>
            </a:r>
            <a:r>
              <a:rPr lang="en-US" altLang="zh-CN">
                <a:sym typeface="+mn-ea"/>
              </a:rPr>
              <a:t>GPU</a:t>
            </a:r>
            <a:r>
              <a:rPr lang="zh-CN" altLang="en-US">
                <a:sym typeface="+mn-ea"/>
              </a:rPr>
              <a:t>消费速度）可能不一致且是波动的。缓冲区可以暂时存放一些已生产但尚未消费的对象，防止</a:t>
            </a:r>
            <a:r>
              <a:rPr lang="en-US" altLang="zh-CN">
                <a:sym typeface="+mn-ea"/>
              </a:rPr>
              <a:t>GPU</a:t>
            </a:r>
            <a:r>
              <a:rPr lang="zh-CN" altLang="en-US">
                <a:sym typeface="+mn-ea"/>
              </a:rPr>
              <a:t>空闲或</a:t>
            </a:r>
            <a:r>
              <a:rPr lang="en-US" altLang="zh-CN">
                <a:sym typeface="+mn-ea"/>
              </a:rPr>
              <a:t>CPU</a:t>
            </a:r>
            <a:r>
              <a:rPr lang="zh-CN" altLang="en-US">
                <a:sym typeface="+mn-ea"/>
              </a:rPr>
              <a:t>等待，从而提高整体吞吐量。</a:t>
            </a:r>
            <a:endParaRPr lang="zh-CN" altLang="en-US"/>
          </a:p>
          <a:p>
            <a:r>
              <a:rPr lang="zh-CN" altLang="en-US">
                <a:sym typeface="+mn-ea"/>
              </a:rPr>
              <a:t>哑元对象：</a:t>
            </a:r>
            <a:r>
              <a:rPr lang="zh-CN" altLang="en-US">
                <a:sym typeface="+mn-ea"/>
              </a:rPr>
              <a:t>哑元对象是虚假的、无意义的填充数据。在</a:t>
            </a:r>
            <a:r>
              <a:rPr lang="en-US" altLang="zh-CN">
                <a:sym typeface="+mn-ea"/>
              </a:rPr>
              <a:t>Visor</a:t>
            </a:r>
            <a:r>
              <a:rPr lang="zh-CN" altLang="en-US">
                <a:sym typeface="+mn-ea"/>
              </a:rPr>
              <a:t>中，它们是一些全黑、全白或充满随机噪声的图片，其尺寸与真实物体图片相同。它们不包含任何有价值的视觉信息，唯一的目的就是</a:t>
            </a:r>
            <a:r>
              <a:rPr lang="en-US" altLang="zh-CN">
                <a:sym typeface="+mn-ea"/>
              </a:rPr>
              <a:t>“</a:t>
            </a:r>
            <a:r>
              <a:rPr lang="zh-CN" altLang="en-US">
                <a:sym typeface="+mn-ea"/>
              </a:rPr>
              <a:t>占位置</a:t>
            </a:r>
            <a:r>
              <a:rPr lang="en-US" altLang="zh-CN">
                <a:sym typeface="+mn-ea"/>
              </a:rPr>
              <a:t>”</a:t>
            </a:r>
            <a:r>
              <a:rPr lang="zh-CN" altLang="en-US">
                <a:sym typeface="+mn-ea"/>
              </a:rPr>
              <a:t>。</a:t>
            </a:r>
            <a:endParaRPr lang="zh-CN" altLang="en-US"/>
          </a:p>
          <a:p>
            <a:pPr indent="457200"/>
            <a:r>
              <a:rPr lang="zh-CN" altLang="en-US">
                <a:sym typeface="+mn-ea"/>
              </a:rPr>
              <a:t>哑元对象是实现数据无感知的关键技术，专门用于对抗通过数据量进行推断的侧信道攻击。</a:t>
            </a:r>
            <a:endParaRPr lang="zh-CN" altLang="en-US"/>
          </a:p>
          <a:p>
            <a:pPr indent="457200"/>
            <a:r>
              <a:rPr lang="zh-CN" altLang="en-US">
                <a:sym typeface="+mn-ea"/>
              </a:rPr>
              <a:t>问题：如果</a:t>
            </a:r>
            <a:r>
              <a:rPr lang="en-US" altLang="zh-CN">
                <a:sym typeface="+mn-ea"/>
              </a:rPr>
              <a:t>CPU</a:t>
            </a:r>
            <a:r>
              <a:rPr lang="zh-CN" altLang="en-US">
                <a:sym typeface="+mn-ea"/>
              </a:rPr>
              <a:t>诚实地说</a:t>
            </a:r>
            <a:r>
              <a:rPr lang="en-US" altLang="zh-CN">
                <a:sym typeface="+mn-ea"/>
              </a:rPr>
              <a:t>“</a:t>
            </a:r>
            <a:r>
              <a:rPr lang="zh-CN" altLang="en-US">
                <a:sym typeface="+mn-ea"/>
              </a:rPr>
              <a:t>这一帧有</a:t>
            </a:r>
            <a:r>
              <a:rPr lang="en-US" altLang="zh-CN">
                <a:sym typeface="+mn-ea"/>
              </a:rPr>
              <a:t>2</a:t>
            </a:r>
            <a:r>
              <a:rPr lang="zh-CN" altLang="en-US">
                <a:sym typeface="+mn-ea"/>
              </a:rPr>
              <a:t>个物体</a:t>
            </a:r>
            <a:r>
              <a:rPr lang="en-US" altLang="zh-CN">
                <a:sym typeface="+mn-ea"/>
              </a:rPr>
              <a:t>”</a:t>
            </a:r>
            <a:r>
              <a:rPr lang="zh-CN" altLang="en-US">
                <a:sym typeface="+mn-ea"/>
              </a:rPr>
              <a:t>，然后把</a:t>
            </a:r>
            <a:r>
              <a:rPr lang="en-US" altLang="zh-CN">
                <a:sym typeface="+mn-ea"/>
              </a:rPr>
              <a:t>2</a:t>
            </a:r>
            <a:r>
              <a:rPr lang="zh-CN" altLang="en-US">
                <a:sym typeface="+mn-ea"/>
              </a:rPr>
              <a:t>个物体发给</a:t>
            </a:r>
            <a:r>
              <a:rPr lang="en-US" altLang="zh-CN">
                <a:sym typeface="+mn-ea"/>
              </a:rPr>
              <a:t>GPU</a:t>
            </a:r>
            <a:r>
              <a:rPr lang="zh-CN" altLang="en-US">
                <a:sym typeface="+mn-ea"/>
              </a:rPr>
              <a:t>，那么任何能监视</a:t>
            </a:r>
            <a:r>
              <a:rPr lang="en-US" altLang="zh-CN">
                <a:sym typeface="+mn-ea"/>
              </a:rPr>
              <a:t>CPU-GPU</a:t>
            </a:r>
            <a:r>
              <a:rPr lang="zh-CN" altLang="en-US">
                <a:sym typeface="+mn-ea"/>
              </a:rPr>
              <a:t>通信量的攻击者立刻就知道这一帧有</a:t>
            </a:r>
            <a:r>
              <a:rPr lang="en-US" altLang="zh-CN">
                <a:sym typeface="+mn-ea"/>
              </a:rPr>
              <a:t>2</a:t>
            </a:r>
            <a:r>
              <a:rPr lang="zh-CN" altLang="en-US">
                <a:sym typeface="+mn-ea"/>
              </a:rPr>
              <a:t>个物体。如果下一帧发送了</a:t>
            </a:r>
            <a:r>
              <a:rPr lang="en-US" altLang="zh-CN">
                <a:sym typeface="+mn-ea"/>
              </a:rPr>
              <a:t>5</a:t>
            </a:r>
            <a:r>
              <a:rPr lang="zh-CN" altLang="en-US">
                <a:sym typeface="+mn-ea"/>
              </a:rPr>
              <a:t>个，攻击者就知道场景变繁忙了。通信模式直接泄露了视频内容摘要</a:t>
            </a:r>
            <a:endParaRPr lang="zh-CN" altLang="en-US"/>
          </a:p>
          <a:p>
            <a:pPr indent="457200"/>
            <a:r>
              <a:rPr lang="zh-CN" altLang="en-US">
                <a:sym typeface="+mn-ea"/>
              </a:rPr>
              <a:t>解决方案：</a:t>
            </a:r>
            <a:r>
              <a:rPr lang="en-US" altLang="zh-CN">
                <a:sym typeface="+mn-ea"/>
              </a:rPr>
              <a:t>Visor</a:t>
            </a:r>
            <a:r>
              <a:rPr lang="zh-CN" altLang="en-US">
                <a:sym typeface="+mn-ea"/>
              </a:rPr>
              <a:t>设定一个公开的上限值</a:t>
            </a:r>
            <a:r>
              <a:rPr lang="en-US" altLang="zh-CN">
                <a:sym typeface="+mn-ea"/>
              </a:rPr>
              <a:t> K_max</a:t>
            </a:r>
            <a:r>
              <a:rPr lang="zh-CN" altLang="en-US">
                <a:sym typeface="+mn-ea"/>
              </a:rPr>
              <a:t>（例如，每帧最多</a:t>
            </a:r>
            <a:r>
              <a:rPr lang="en-US" altLang="zh-CN">
                <a:sym typeface="+mn-ea"/>
              </a:rPr>
              <a:t>10</a:t>
            </a:r>
            <a:r>
              <a:rPr lang="zh-CN" altLang="en-US">
                <a:sym typeface="+mn-ea"/>
              </a:rPr>
              <a:t>个物体）。无论实际一帧中有多少个物体（比如</a:t>
            </a:r>
            <a:r>
              <a:rPr lang="en-US" altLang="zh-CN">
                <a:sym typeface="+mn-ea"/>
              </a:rPr>
              <a:t> k </a:t>
            </a:r>
            <a:r>
              <a:rPr lang="zh-CN" altLang="en-US">
                <a:sym typeface="+mn-ea"/>
              </a:rPr>
              <a:t>个），</a:t>
            </a:r>
            <a:r>
              <a:rPr lang="en-US" altLang="zh-CN">
                <a:sym typeface="+mn-ea"/>
              </a:rPr>
              <a:t>CPU</a:t>
            </a:r>
            <a:r>
              <a:rPr lang="zh-CN" altLang="en-US">
                <a:sym typeface="+mn-ea"/>
              </a:rPr>
              <a:t>端总是提取恰好</a:t>
            </a:r>
            <a:r>
              <a:rPr lang="en-US" altLang="zh-CN">
                <a:sym typeface="+mn-ea"/>
              </a:rPr>
              <a:t> K_max </a:t>
            </a:r>
            <a:r>
              <a:rPr lang="zh-CN" altLang="en-US">
                <a:sym typeface="+mn-ea"/>
              </a:rPr>
              <a:t>个对象。</a:t>
            </a:r>
            <a:endParaRPr lang="zh-CN" altLang="en-US"/>
          </a:p>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sym typeface="+mn-ea"/>
              </a:rPr>
              <a:t>卷积神经网络</a:t>
            </a:r>
            <a:r>
              <a:rPr lang="en-US" altLang="zh-CN">
                <a:sym typeface="+mn-ea"/>
              </a:rPr>
              <a:t> (CNN - Convolutional Neural Network)</a:t>
            </a:r>
            <a:r>
              <a:rPr lang="zh-CN" altLang="en-US">
                <a:sym typeface="+mn-ea"/>
              </a:rPr>
              <a:t>：一种深度学习模型，特别擅长处理图像和视频数据。它是视频分析流水线中的核心组件，用于物体识别、分类和检测（如论文中提到的</a:t>
            </a:r>
            <a:r>
              <a:rPr lang="en-US" altLang="zh-CN">
                <a:sym typeface="+mn-ea"/>
              </a:rPr>
              <a:t>Yolo</a:t>
            </a:r>
            <a:r>
              <a:rPr lang="zh-CN" altLang="en-US">
                <a:sym typeface="+mn-ea"/>
              </a:rPr>
              <a:t>和</a:t>
            </a:r>
            <a:r>
              <a:rPr lang="en-US" altLang="zh-CN">
                <a:sym typeface="+mn-ea"/>
              </a:rPr>
              <a:t>ResNet</a:t>
            </a:r>
            <a:r>
              <a:rPr lang="zh-CN" altLang="en-US">
                <a:sym typeface="+mn-ea"/>
              </a:rPr>
              <a:t>）。</a:t>
            </a:r>
            <a:endParaRPr lang="zh-CN" altLang="en-US"/>
          </a:p>
          <a:p>
            <a:endParaRPr lang="zh-CN" altLang="en-US"/>
          </a:p>
          <a:p>
            <a:r>
              <a:rPr lang="zh-CN" altLang="en-US"/>
              <a:t>一个标准的边界框检测算法，其内存访问模式会精确地</a:t>
            </a:r>
            <a:r>
              <a:rPr lang="en-US" altLang="zh-CN"/>
              <a:t>“</a:t>
            </a:r>
            <a:r>
              <a:rPr lang="zh-CN" altLang="en-US"/>
              <a:t>勾勒</a:t>
            </a:r>
            <a:r>
              <a:rPr lang="en-US" altLang="zh-CN"/>
              <a:t>”</a:t>
            </a:r>
            <a:r>
              <a:rPr lang="zh-CN" altLang="en-US"/>
              <a:t>出视频中所有运动物体的形状和位置。攻击者通过分析内存访问痕迹，可以直接画出视频里的所有物体，隐私荡然无存。</a:t>
            </a:r>
            <a:endParaRPr lang="zh-CN" altLang="en-US"/>
          </a:p>
          <a:p>
            <a:endParaRPr lang="zh-CN" altLang="en-US"/>
          </a:p>
          <a:p>
            <a:r>
              <a:rPr lang="zh-CN" altLang="en-US"/>
              <a:t>两种情况下，</a:t>
            </a:r>
            <a:r>
              <a:rPr lang="en-US" altLang="zh-CN"/>
              <a:t>CPU</a:t>
            </a:r>
            <a:r>
              <a:rPr lang="zh-CN" altLang="en-US"/>
              <a:t>执行了完全相同的指令序列，访问了相同的内存地址。</a:t>
            </a:r>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这是论文算法贡献最密集的部分。</a:t>
            </a:r>
            <a:r>
              <a:rPr lang="en-US" altLang="zh-CN"/>
              <a:t>Visor</a:t>
            </a:r>
            <a:r>
              <a:rPr lang="zh-CN" altLang="en-US"/>
              <a:t>没有采用</a:t>
            </a:r>
            <a:r>
              <a:rPr lang="en-US" altLang="zh-CN"/>
              <a:t>“</a:t>
            </a:r>
            <a:r>
              <a:rPr lang="zh-CN" altLang="en-US"/>
              <a:t>暴力</a:t>
            </a:r>
            <a:r>
              <a:rPr lang="en-US" altLang="zh-CN"/>
              <a:t>”</a:t>
            </a:r>
            <a:r>
              <a:rPr lang="zh-CN" altLang="en-US"/>
              <a:t>的无感知化方法（那样性能极差），而是为每个模块精心设计了新颖高效的算法。其核心设计策略是：</a:t>
            </a:r>
            <a:endParaRPr lang="zh-CN" altLang="en-US"/>
          </a:p>
          <a:p>
            <a:endParaRPr lang="en-US" altLang="zh-CN"/>
          </a:p>
          <a:p>
            <a:r>
              <a:rPr lang="zh-CN" altLang="en-US"/>
              <a:t>分而治之：将复杂算法分解为功能独立的子例程，分别进行无感知化。</a:t>
            </a:r>
            <a:endParaRPr lang="zh-CN" altLang="en-US"/>
          </a:p>
          <a:p>
            <a:endParaRPr lang="en-US" altLang="zh-CN"/>
          </a:p>
          <a:p>
            <a:r>
              <a:rPr lang="zh-CN" altLang="en-US"/>
              <a:t>基于扫描的顺序处理：将算法重构为以固定模式扫描图像每一个像素的形式，避免随机的、数据依赖的内存访问。</a:t>
            </a:r>
            <a:endParaRPr lang="zh-CN" altLang="en-US"/>
          </a:p>
          <a:p>
            <a:endParaRPr lang="en-US" altLang="zh-CN"/>
          </a:p>
          <a:p>
            <a:r>
              <a:rPr lang="zh-CN" altLang="en-US"/>
              <a:t>成本分摊：利用</a:t>
            </a:r>
            <a:r>
              <a:rPr lang="en-US" altLang="zh-CN"/>
              <a:t>SIMD</a:t>
            </a:r>
            <a:r>
              <a:rPr lang="zh-CN" altLang="en-US"/>
              <a:t>指令等并行化技术，对像素组进行批量计算，分摊无感知带来的开销。</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7" Type="http://schemas.openxmlformats.org/officeDocument/2006/relationships/tags" Target="../tags/tag16.xml"/><Relationship Id="rId16" Type="http://schemas.openxmlformats.org/officeDocument/2006/relationships/tags" Target="../tags/tag15.xml"/><Relationship Id="rId15" Type="http://schemas.openxmlformats.org/officeDocument/2006/relationships/tags" Target="../tags/tag14.xml"/><Relationship Id="rId14" Type="http://schemas.openxmlformats.org/officeDocument/2006/relationships/tags" Target="../tags/tag13.xml"/><Relationship Id="rId13" Type="http://schemas.openxmlformats.org/officeDocument/2006/relationships/tags" Target="../tags/tag12.xml"/><Relationship Id="rId12" Type="http://schemas.openxmlformats.org/officeDocument/2006/relationships/tags" Target="../tags/tag11.xml"/><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7" Type="http://schemas.openxmlformats.org/officeDocument/2006/relationships/tags" Target="../tags/tag22.xml"/><Relationship Id="rId6" Type="http://schemas.openxmlformats.org/officeDocument/2006/relationships/tags" Target="../tags/tag21.xml"/><Relationship Id="rId5" Type="http://schemas.openxmlformats.org/officeDocument/2006/relationships/tags" Target="../tags/tag20.xml"/><Relationship Id="rId4" Type="http://schemas.openxmlformats.org/officeDocument/2006/relationships/tags" Target="../tags/tag19.xml"/><Relationship Id="rId3" Type="http://schemas.openxmlformats.org/officeDocument/2006/relationships/tags" Target="../tags/tag18.xml"/><Relationship Id="rId2" Type="http://schemas.openxmlformats.org/officeDocument/2006/relationships/tags" Target="../tags/tag17.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7" Type="http://schemas.openxmlformats.org/officeDocument/2006/relationships/tags" Target="../tags/tag28.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 Id="rId3" Type="http://schemas.openxmlformats.org/officeDocument/2006/relationships/tags" Target="../tags/tag24.xml"/><Relationship Id="rId2" Type="http://schemas.openxmlformats.org/officeDocument/2006/relationships/tags" Target="../tags/tag23.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9" Type="http://schemas.openxmlformats.org/officeDocument/2006/relationships/tags" Target="../tags/tag36.xml"/><Relationship Id="rId8" Type="http://schemas.openxmlformats.org/officeDocument/2006/relationships/tags" Target="../tags/tag35.xml"/><Relationship Id="rId7" Type="http://schemas.openxmlformats.org/officeDocument/2006/relationships/tags" Target="../tags/tag34.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3" Type="http://schemas.openxmlformats.org/officeDocument/2006/relationships/tags" Target="../tags/tag30.xml"/><Relationship Id="rId2" Type="http://schemas.openxmlformats.org/officeDocument/2006/relationships/tags" Target="../tags/tag29.xml"/><Relationship Id="rId11" Type="http://schemas.openxmlformats.org/officeDocument/2006/relationships/tags" Target="../tags/tag38.xml"/><Relationship Id="rId10" Type="http://schemas.openxmlformats.org/officeDocument/2006/relationships/tags" Target="../tags/tag37.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8" Type="http://schemas.openxmlformats.org/officeDocument/2006/relationships/tags" Target="../tags/tag45.xml"/><Relationship Id="rId7" Type="http://schemas.openxmlformats.org/officeDocument/2006/relationships/tags" Target="../tags/tag44.xml"/><Relationship Id="rId6" Type="http://schemas.openxmlformats.org/officeDocument/2006/relationships/tags" Target="../tags/tag43.xml"/><Relationship Id="rId5" Type="http://schemas.openxmlformats.org/officeDocument/2006/relationships/tags" Target="../tags/tag42.xml"/><Relationship Id="rId4" Type="http://schemas.openxmlformats.org/officeDocument/2006/relationships/tags" Target="../tags/tag41.xml"/><Relationship Id="rId3" Type="http://schemas.openxmlformats.org/officeDocument/2006/relationships/tags" Target="../tags/tag40.xml"/><Relationship Id="rId2" Type="http://schemas.openxmlformats.org/officeDocument/2006/relationships/tags" Target="../tags/tag39.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53.xml"/><Relationship Id="rId8" Type="http://schemas.openxmlformats.org/officeDocument/2006/relationships/tags" Target="../tags/tag52.xml"/><Relationship Id="rId7" Type="http://schemas.openxmlformats.org/officeDocument/2006/relationships/tags" Target="../tags/tag51.xml"/><Relationship Id="rId6" Type="http://schemas.openxmlformats.org/officeDocument/2006/relationships/tags" Target="../tags/tag50.xml"/><Relationship Id="rId5" Type="http://schemas.openxmlformats.org/officeDocument/2006/relationships/tags" Target="../tags/tag49.xml"/><Relationship Id="rId4" Type="http://schemas.openxmlformats.org/officeDocument/2006/relationships/tags" Target="../tags/tag48.xml"/><Relationship Id="rId3" Type="http://schemas.openxmlformats.org/officeDocument/2006/relationships/tags" Target="../tags/tag47.xml"/><Relationship Id="rId2" Type="http://schemas.openxmlformats.org/officeDocument/2006/relationships/tags" Target="../tags/tag46.xml"/><Relationship Id="rId10" Type="http://schemas.openxmlformats.org/officeDocument/2006/relationships/tags" Target="../tags/tag54.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6" Type="http://schemas.openxmlformats.org/officeDocument/2006/relationships/tags" Target="../tags/tag59.xml"/><Relationship Id="rId5" Type="http://schemas.openxmlformats.org/officeDocument/2006/relationships/tags" Target="../tags/tag58.xml"/><Relationship Id="rId4" Type="http://schemas.openxmlformats.org/officeDocument/2006/relationships/tags" Target="../tags/tag57.xml"/><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5" Type="http://schemas.openxmlformats.org/officeDocument/2006/relationships/tags" Target="../tags/tag63.xml"/><Relationship Id="rId4" Type="http://schemas.openxmlformats.org/officeDocument/2006/relationships/tags" Target="../tags/tag62.xml"/><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3" Type="http://schemas.openxmlformats.org/officeDocument/2006/relationships/tags" Target="../tags/tag65.xml"/><Relationship Id="rId2" Type="http://schemas.openxmlformats.org/officeDocument/2006/relationships/tags" Target="../tags/tag64.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7" Type="http://schemas.openxmlformats.org/officeDocument/2006/relationships/tags" Target="../tags/tag74.xml"/><Relationship Id="rId6" Type="http://schemas.openxmlformats.org/officeDocument/2006/relationships/tags" Target="../tags/tag73.xml"/><Relationship Id="rId5" Type="http://schemas.openxmlformats.org/officeDocument/2006/relationships/tags" Target="../tags/tag72.xml"/><Relationship Id="rId4" Type="http://schemas.openxmlformats.org/officeDocument/2006/relationships/tags" Target="../tags/tag71.xml"/><Relationship Id="rId3" Type="http://schemas.openxmlformats.org/officeDocument/2006/relationships/tags" Target="../tags/tag70.xml"/><Relationship Id="rId2" Type="http://schemas.openxmlformats.org/officeDocument/2006/relationships/tags" Target="../tags/tag69.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9" Type="http://schemas.openxmlformats.org/officeDocument/2006/relationships/tags" Target="../tags/tag82.xml"/><Relationship Id="rId8" Type="http://schemas.openxmlformats.org/officeDocument/2006/relationships/tags" Target="../tags/tag81.xml"/><Relationship Id="rId7" Type="http://schemas.openxmlformats.org/officeDocument/2006/relationships/tags" Target="../tags/tag80.xml"/><Relationship Id="rId6" Type="http://schemas.openxmlformats.org/officeDocument/2006/relationships/tags" Target="../tags/tag79.xml"/><Relationship Id="rId5" Type="http://schemas.openxmlformats.org/officeDocument/2006/relationships/tags" Target="../tags/tag78.xml"/><Relationship Id="rId4" Type="http://schemas.openxmlformats.org/officeDocument/2006/relationships/tags" Target="../tags/tag77.xml"/><Relationship Id="rId3" Type="http://schemas.openxmlformats.org/officeDocument/2006/relationships/tags" Target="../tags/tag76.xml"/><Relationship Id="rId2" Type="http://schemas.openxmlformats.org/officeDocument/2006/relationships/tags" Target="../tags/tag75.xml"/><Relationship Id="rId17" Type="http://schemas.openxmlformats.org/officeDocument/2006/relationships/tags" Target="../tags/tag90.xml"/><Relationship Id="rId16" Type="http://schemas.openxmlformats.org/officeDocument/2006/relationships/tags" Target="../tags/tag89.xml"/><Relationship Id="rId15" Type="http://schemas.openxmlformats.org/officeDocument/2006/relationships/tags" Target="../tags/tag88.xml"/><Relationship Id="rId14" Type="http://schemas.openxmlformats.org/officeDocument/2006/relationships/tags" Target="../tags/tag87.xml"/><Relationship Id="rId13" Type="http://schemas.openxmlformats.org/officeDocument/2006/relationships/tags" Target="../tags/tag86.xml"/><Relationship Id="rId12" Type="http://schemas.openxmlformats.org/officeDocument/2006/relationships/tags" Target="../tags/tag85.xml"/><Relationship Id="rId11" Type="http://schemas.openxmlformats.org/officeDocument/2006/relationships/tags" Target="../tags/tag84.xml"/><Relationship Id="rId10" Type="http://schemas.openxmlformats.org/officeDocument/2006/relationships/tags" Target="../tags/tag83.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9" Type="http://schemas.openxmlformats.org/officeDocument/2006/relationships/tags" Target="../tags/tag106.xml"/><Relationship Id="rId8" Type="http://schemas.openxmlformats.org/officeDocument/2006/relationships/tags" Target="../tags/tag105.xml"/><Relationship Id="rId7" Type="http://schemas.openxmlformats.org/officeDocument/2006/relationships/tags" Target="../tags/tag104.xml"/><Relationship Id="rId6" Type="http://schemas.openxmlformats.org/officeDocument/2006/relationships/tags" Target="../tags/tag103.xml"/><Relationship Id="rId5" Type="http://schemas.openxmlformats.org/officeDocument/2006/relationships/tags" Target="../tags/tag102.xml"/><Relationship Id="rId4" Type="http://schemas.openxmlformats.org/officeDocument/2006/relationships/tags" Target="../tags/tag101.xml"/><Relationship Id="rId3" Type="http://schemas.openxmlformats.org/officeDocument/2006/relationships/tags" Target="../tags/tag100.xml"/><Relationship Id="rId2" Type="http://schemas.openxmlformats.org/officeDocument/2006/relationships/tags" Target="../tags/tag99.xml"/><Relationship Id="rId17" Type="http://schemas.openxmlformats.org/officeDocument/2006/relationships/tags" Target="../tags/tag114.xml"/><Relationship Id="rId16" Type="http://schemas.openxmlformats.org/officeDocument/2006/relationships/tags" Target="../tags/tag113.xml"/><Relationship Id="rId15" Type="http://schemas.openxmlformats.org/officeDocument/2006/relationships/tags" Target="../tags/tag112.xml"/><Relationship Id="rId14" Type="http://schemas.openxmlformats.org/officeDocument/2006/relationships/tags" Target="../tags/tag111.xml"/><Relationship Id="rId13" Type="http://schemas.openxmlformats.org/officeDocument/2006/relationships/tags" Target="../tags/tag110.xml"/><Relationship Id="rId12" Type="http://schemas.openxmlformats.org/officeDocument/2006/relationships/tags" Target="../tags/tag109.xml"/><Relationship Id="rId11" Type="http://schemas.openxmlformats.org/officeDocument/2006/relationships/tags" Target="../tags/tag108.xml"/><Relationship Id="rId10" Type="http://schemas.openxmlformats.org/officeDocument/2006/relationships/tags" Target="../tags/tag107.xml"/><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7" Type="http://schemas.openxmlformats.org/officeDocument/2006/relationships/tags" Target="../tags/tag120.xml"/><Relationship Id="rId6" Type="http://schemas.openxmlformats.org/officeDocument/2006/relationships/tags" Target="../tags/tag119.xml"/><Relationship Id="rId5" Type="http://schemas.openxmlformats.org/officeDocument/2006/relationships/tags" Target="../tags/tag118.xml"/><Relationship Id="rId4" Type="http://schemas.openxmlformats.org/officeDocument/2006/relationships/tags" Target="../tags/tag117.xml"/><Relationship Id="rId3" Type="http://schemas.openxmlformats.org/officeDocument/2006/relationships/tags" Target="../tags/tag116.xml"/><Relationship Id="rId2" Type="http://schemas.openxmlformats.org/officeDocument/2006/relationships/tags" Target="../tags/tag115.xml"/><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7" Type="http://schemas.openxmlformats.org/officeDocument/2006/relationships/tags" Target="../tags/tag126.xml"/><Relationship Id="rId6" Type="http://schemas.openxmlformats.org/officeDocument/2006/relationships/tags" Target="../tags/tag125.xml"/><Relationship Id="rId5" Type="http://schemas.openxmlformats.org/officeDocument/2006/relationships/tags" Target="../tags/tag124.xml"/><Relationship Id="rId4" Type="http://schemas.openxmlformats.org/officeDocument/2006/relationships/tags" Target="../tags/tag123.xml"/><Relationship Id="rId3" Type="http://schemas.openxmlformats.org/officeDocument/2006/relationships/tags" Target="../tags/tag122.xml"/><Relationship Id="rId2" Type="http://schemas.openxmlformats.org/officeDocument/2006/relationships/tags" Target="../tags/tag121.xml"/><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9" Type="http://schemas.openxmlformats.org/officeDocument/2006/relationships/tags" Target="../tags/tag134.xml"/><Relationship Id="rId8" Type="http://schemas.openxmlformats.org/officeDocument/2006/relationships/tags" Target="../tags/tag133.xml"/><Relationship Id="rId7" Type="http://schemas.openxmlformats.org/officeDocument/2006/relationships/tags" Target="../tags/tag132.xml"/><Relationship Id="rId6" Type="http://schemas.openxmlformats.org/officeDocument/2006/relationships/tags" Target="../tags/tag131.xml"/><Relationship Id="rId5" Type="http://schemas.openxmlformats.org/officeDocument/2006/relationships/tags" Target="../tags/tag130.xml"/><Relationship Id="rId4" Type="http://schemas.openxmlformats.org/officeDocument/2006/relationships/tags" Target="../tags/tag129.xml"/><Relationship Id="rId3" Type="http://schemas.openxmlformats.org/officeDocument/2006/relationships/tags" Target="../tags/tag128.xml"/><Relationship Id="rId2" Type="http://schemas.openxmlformats.org/officeDocument/2006/relationships/tags" Target="../tags/tag127.xml"/><Relationship Id="rId11" Type="http://schemas.openxmlformats.org/officeDocument/2006/relationships/tags" Target="../tags/tag136.xml"/><Relationship Id="rId10" Type="http://schemas.openxmlformats.org/officeDocument/2006/relationships/tags" Target="../tags/tag135.xml"/><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8" Type="http://schemas.openxmlformats.org/officeDocument/2006/relationships/tags" Target="../tags/tag143.xml"/><Relationship Id="rId7" Type="http://schemas.openxmlformats.org/officeDocument/2006/relationships/tags" Target="../tags/tag142.xml"/><Relationship Id="rId6" Type="http://schemas.openxmlformats.org/officeDocument/2006/relationships/tags" Target="../tags/tag141.xml"/><Relationship Id="rId5" Type="http://schemas.openxmlformats.org/officeDocument/2006/relationships/tags" Target="../tags/tag140.xml"/><Relationship Id="rId4" Type="http://schemas.openxmlformats.org/officeDocument/2006/relationships/tags" Target="../tags/tag139.xml"/><Relationship Id="rId3" Type="http://schemas.openxmlformats.org/officeDocument/2006/relationships/tags" Target="../tags/tag138.xml"/><Relationship Id="rId2" Type="http://schemas.openxmlformats.org/officeDocument/2006/relationships/tags" Target="../tags/tag137.xml"/><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9" Type="http://schemas.openxmlformats.org/officeDocument/2006/relationships/tags" Target="../tags/tag151.xml"/><Relationship Id="rId8" Type="http://schemas.openxmlformats.org/officeDocument/2006/relationships/tags" Target="../tags/tag150.xml"/><Relationship Id="rId7" Type="http://schemas.openxmlformats.org/officeDocument/2006/relationships/tags" Target="../tags/tag149.xml"/><Relationship Id="rId6" Type="http://schemas.openxmlformats.org/officeDocument/2006/relationships/tags" Target="../tags/tag148.xml"/><Relationship Id="rId5" Type="http://schemas.openxmlformats.org/officeDocument/2006/relationships/tags" Target="../tags/tag147.xml"/><Relationship Id="rId4" Type="http://schemas.openxmlformats.org/officeDocument/2006/relationships/tags" Target="../tags/tag146.xml"/><Relationship Id="rId3" Type="http://schemas.openxmlformats.org/officeDocument/2006/relationships/tags" Target="../tags/tag145.xml"/><Relationship Id="rId2" Type="http://schemas.openxmlformats.org/officeDocument/2006/relationships/tags" Target="../tags/tag144.xml"/><Relationship Id="rId10" Type="http://schemas.openxmlformats.org/officeDocument/2006/relationships/tags" Target="../tags/tag152.xml"/><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6" Type="http://schemas.openxmlformats.org/officeDocument/2006/relationships/tags" Target="../tags/tag157.xml"/><Relationship Id="rId5" Type="http://schemas.openxmlformats.org/officeDocument/2006/relationships/tags" Target="../tags/tag156.xml"/><Relationship Id="rId4" Type="http://schemas.openxmlformats.org/officeDocument/2006/relationships/tags" Target="../tags/tag155.xml"/><Relationship Id="rId3" Type="http://schemas.openxmlformats.org/officeDocument/2006/relationships/tags" Target="../tags/tag154.xml"/><Relationship Id="rId2" Type="http://schemas.openxmlformats.org/officeDocument/2006/relationships/tags" Target="../tags/tag153.xml"/><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5" Type="http://schemas.openxmlformats.org/officeDocument/2006/relationships/tags" Target="../tags/tag161.xml"/><Relationship Id="rId4" Type="http://schemas.openxmlformats.org/officeDocument/2006/relationships/tags" Target="../tags/tag160.xml"/><Relationship Id="rId3" Type="http://schemas.openxmlformats.org/officeDocument/2006/relationships/tags" Target="../tags/tag159.xml"/><Relationship Id="rId2" Type="http://schemas.openxmlformats.org/officeDocument/2006/relationships/tags" Target="../tags/tag158.xml"/><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6" Type="http://schemas.openxmlformats.org/officeDocument/2006/relationships/tags" Target="../tags/tag166.xml"/><Relationship Id="rId5" Type="http://schemas.openxmlformats.org/officeDocument/2006/relationships/tags" Target="../tags/tag165.xml"/><Relationship Id="rId4" Type="http://schemas.openxmlformats.org/officeDocument/2006/relationships/tags" Target="../tags/tag164.xml"/><Relationship Id="rId3" Type="http://schemas.openxmlformats.org/officeDocument/2006/relationships/tags" Target="../tags/tag163.xml"/><Relationship Id="rId2" Type="http://schemas.openxmlformats.org/officeDocument/2006/relationships/tags" Target="../tags/tag162.xml"/><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7" Type="http://schemas.openxmlformats.org/officeDocument/2006/relationships/tags" Target="../tags/tag172.xml"/><Relationship Id="rId6" Type="http://schemas.openxmlformats.org/officeDocument/2006/relationships/tags" Target="../tags/tag171.xml"/><Relationship Id="rId5" Type="http://schemas.openxmlformats.org/officeDocument/2006/relationships/tags" Target="../tags/tag170.xml"/><Relationship Id="rId4" Type="http://schemas.openxmlformats.org/officeDocument/2006/relationships/tags" Target="../tags/tag169.xml"/><Relationship Id="rId3" Type="http://schemas.openxmlformats.org/officeDocument/2006/relationships/tags" Target="../tags/tag168.xml"/><Relationship Id="rId2" Type="http://schemas.openxmlformats.org/officeDocument/2006/relationships/tags" Target="../tags/tag167.xml"/><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9" Type="http://schemas.openxmlformats.org/officeDocument/2006/relationships/tags" Target="../tags/tag180.xml"/><Relationship Id="rId8" Type="http://schemas.openxmlformats.org/officeDocument/2006/relationships/tags" Target="../tags/tag179.xml"/><Relationship Id="rId7" Type="http://schemas.openxmlformats.org/officeDocument/2006/relationships/tags" Target="../tags/tag178.xml"/><Relationship Id="rId6" Type="http://schemas.openxmlformats.org/officeDocument/2006/relationships/tags" Target="../tags/tag177.xml"/><Relationship Id="rId5" Type="http://schemas.openxmlformats.org/officeDocument/2006/relationships/tags" Target="../tags/tag176.xml"/><Relationship Id="rId4" Type="http://schemas.openxmlformats.org/officeDocument/2006/relationships/tags" Target="../tags/tag175.xml"/><Relationship Id="rId3" Type="http://schemas.openxmlformats.org/officeDocument/2006/relationships/tags" Target="../tags/tag174.xml"/><Relationship Id="rId2" Type="http://schemas.openxmlformats.org/officeDocument/2006/relationships/tags" Target="../tags/tag173.xml"/><Relationship Id="rId17" Type="http://schemas.openxmlformats.org/officeDocument/2006/relationships/tags" Target="../tags/tag188.xml"/><Relationship Id="rId16" Type="http://schemas.openxmlformats.org/officeDocument/2006/relationships/tags" Target="../tags/tag187.xml"/><Relationship Id="rId15" Type="http://schemas.openxmlformats.org/officeDocument/2006/relationships/tags" Target="../tags/tag186.xml"/><Relationship Id="rId14" Type="http://schemas.openxmlformats.org/officeDocument/2006/relationships/tags" Target="../tags/tag185.xml"/><Relationship Id="rId13" Type="http://schemas.openxmlformats.org/officeDocument/2006/relationships/tags" Target="../tags/tag184.xml"/><Relationship Id="rId12" Type="http://schemas.openxmlformats.org/officeDocument/2006/relationships/tags" Target="../tags/tag183.xml"/><Relationship Id="rId11" Type="http://schemas.openxmlformats.org/officeDocument/2006/relationships/tags" Target="../tags/tag182.xml"/><Relationship Id="rId10" Type="http://schemas.openxmlformats.org/officeDocument/2006/relationships/tags" Target="../tags/tag181.xml"/><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showMasterSp="0" userDrawn="1">
  <p:cSld name="标题幻灯片">
    <p:bg>
      <p:bgPr>
        <a:solidFill>
          <a:schemeClr val="bg2"/>
        </a:solidFill>
        <a:effectLst/>
      </p:bgPr>
    </p:bg>
    <p:spTree>
      <p:nvGrpSpPr>
        <p:cNvPr id="1" name=""/>
        <p:cNvGrpSpPr/>
        <p:nvPr/>
      </p:nvGrpSpPr>
      <p:grpSpPr>
        <a:xfrm>
          <a:off x="0" y="0"/>
          <a:ext cx="0" cy="0"/>
          <a:chOff x="0" y="0"/>
          <a:chExt cx="0" cy="0"/>
        </a:xfrm>
      </p:grpSpPr>
      <p:sp>
        <p:nvSpPr>
          <p:cNvPr id="15" name="任意多边形 14"/>
          <p:cNvSpPr/>
          <p:nvPr>
            <p:custDataLst>
              <p:tags r:id="rId2"/>
            </p:custDataLst>
          </p:nvPr>
        </p:nvSpPr>
        <p:spPr>
          <a:xfrm>
            <a:off x="-14605" y="0"/>
            <a:ext cx="6006465" cy="6858000"/>
          </a:xfrm>
          <a:custGeom>
            <a:avLst/>
            <a:gdLst/>
            <a:ahLst/>
            <a:cxnLst>
              <a:cxn ang="3">
                <a:pos x="hc" y="t"/>
              </a:cxn>
              <a:cxn ang="cd2">
                <a:pos x="l" y="vc"/>
              </a:cxn>
              <a:cxn ang="cd4">
                <a:pos x="hc" y="b"/>
              </a:cxn>
              <a:cxn ang="0">
                <a:pos x="r" y="vc"/>
              </a:cxn>
            </a:cxnLst>
            <a:rect l="l" t="t" r="r" b="b"/>
            <a:pathLst>
              <a:path w="9459" h="10862">
                <a:moveTo>
                  <a:pt x="0" y="0"/>
                </a:moveTo>
                <a:lnTo>
                  <a:pt x="7595" y="0"/>
                </a:lnTo>
                <a:lnTo>
                  <a:pt x="7612" y="22"/>
                </a:lnTo>
                <a:cubicBezTo>
                  <a:pt x="8770" y="1514"/>
                  <a:pt x="9459" y="3388"/>
                  <a:pt x="9459" y="5423"/>
                </a:cubicBezTo>
                <a:cubicBezTo>
                  <a:pt x="9459" y="7458"/>
                  <a:pt x="8770" y="9332"/>
                  <a:pt x="7612" y="10824"/>
                </a:cubicBezTo>
                <a:lnTo>
                  <a:pt x="7582" y="10862"/>
                </a:lnTo>
                <a:lnTo>
                  <a:pt x="0" y="10862"/>
                </a:lnTo>
                <a:lnTo>
                  <a:pt x="0" y="0"/>
                </a:lnTo>
                <a:close/>
              </a:path>
            </a:pathLst>
          </a:custGeom>
          <a:solidFill>
            <a:schemeClr val="bg2"/>
          </a:solidFill>
          <a:ln>
            <a:noFill/>
          </a:ln>
          <a:effectLst>
            <a:outerShdw blurRad="495300" dist="38100" dir="2700000" algn="tl" rotWithShape="0">
              <a:schemeClr val="accent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cs typeface="MiSans Normal" panose="00000500000000000000" charset="-122"/>
            </a:endParaRPr>
          </a:p>
        </p:txBody>
      </p:sp>
      <p:sp>
        <p:nvSpPr>
          <p:cNvPr id="12" name="任意多边形 11"/>
          <p:cNvSpPr/>
          <p:nvPr>
            <p:custDataLst>
              <p:tags r:id="rId3"/>
            </p:custDataLst>
          </p:nvPr>
        </p:nvSpPr>
        <p:spPr>
          <a:xfrm rot="16200000">
            <a:off x="-1383662" y="1369058"/>
            <a:ext cx="6857999" cy="4119881"/>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0858" h="6488">
                <a:moveTo>
                  <a:pt x="0" y="0"/>
                </a:moveTo>
                <a:lnTo>
                  <a:pt x="10858" y="0"/>
                </a:lnTo>
                <a:lnTo>
                  <a:pt x="10858" y="2789"/>
                </a:lnTo>
                <a:lnTo>
                  <a:pt x="10834" y="2850"/>
                </a:lnTo>
                <a:cubicBezTo>
                  <a:pt x="9962" y="4984"/>
                  <a:pt x="7865" y="6488"/>
                  <a:pt x="5417" y="6488"/>
                </a:cubicBezTo>
                <a:cubicBezTo>
                  <a:pt x="2982" y="6488"/>
                  <a:pt x="895" y="5001"/>
                  <a:pt x="15" y="2885"/>
                </a:cubicBezTo>
                <a:lnTo>
                  <a:pt x="0" y="2849"/>
                </a:lnTo>
                <a:lnTo>
                  <a:pt x="0" y="0"/>
                </a:lnTo>
                <a:close/>
              </a:path>
            </a:pathLst>
          </a:custGeom>
          <a:solidFill>
            <a:schemeClr val="bg2"/>
          </a:solidFill>
          <a:ln>
            <a:noFill/>
          </a:ln>
          <a:effectLst>
            <a:outerShdw blurRad="495300" dist="152400" dir="2700000" algn="tl" rotWithShape="0">
              <a:schemeClr val="accent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dirty="0">
              <a:solidFill>
                <a:schemeClr val="lt1"/>
              </a:solidFill>
              <a:cs typeface="MiSans Normal" panose="00000500000000000000" charset="-122"/>
            </a:endParaRPr>
          </a:p>
        </p:txBody>
      </p:sp>
      <p:sp>
        <p:nvSpPr>
          <p:cNvPr id="11" name="任意多边形 10"/>
          <p:cNvSpPr/>
          <p:nvPr>
            <p:custDataLst>
              <p:tags r:id="rId4"/>
            </p:custDataLst>
          </p:nvPr>
        </p:nvSpPr>
        <p:spPr>
          <a:xfrm rot="16200000">
            <a:off x="-1331245" y="2313346"/>
            <a:ext cx="4864351" cy="2231073"/>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7660" h="3514">
                <a:moveTo>
                  <a:pt x="0" y="0"/>
                </a:moveTo>
                <a:lnTo>
                  <a:pt x="7660" y="0"/>
                </a:lnTo>
                <a:lnTo>
                  <a:pt x="7659" y="14"/>
                </a:lnTo>
                <a:cubicBezTo>
                  <a:pt x="7485" y="1975"/>
                  <a:pt x="5837" y="3514"/>
                  <a:pt x="3830" y="3514"/>
                </a:cubicBezTo>
                <a:cubicBezTo>
                  <a:pt x="1822" y="3514"/>
                  <a:pt x="173" y="1974"/>
                  <a:pt x="1" y="10"/>
                </a:cubicBezTo>
                <a:lnTo>
                  <a:pt x="0" y="0"/>
                </a:lnTo>
                <a:close/>
              </a:path>
            </a:pathLst>
          </a:custGeom>
          <a:solidFill>
            <a:schemeClr val="bg2"/>
          </a:solidFill>
          <a:ln>
            <a:noFill/>
          </a:ln>
          <a:effectLst>
            <a:outerShdw blurRad="495300" dist="38100" dir="2700000" algn="tl" rotWithShape="0">
              <a:schemeClr val="accent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solidFill>
                <a:schemeClr val="lt1"/>
              </a:solidFill>
              <a:cs typeface="MiSans Normal" panose="00000500000000000000" charset="-122"/>
            </a:endParaRPr>
          </a:p>
        </p:txBody>
      </p:sp>
      <p:sp>
        <p:nvSpPr>
          <p:cNvPr id="25" name="圆角矩形 24"/>
          <p:cNvSpPr/>
          <p:nvPr>
            <p:custDataLst>
              <p:tags r:id="rId5"/>
            </p:custDataLst>
          </p:nvPr>
        </p:nvSpPr>
        <p:spPr>
          <a:xfrm rot="10800000">
            <a:off x="5155565" y="3855720"/>
            <a:ext cx="5383530" cy="11112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cs typeface="MiSans Normal" panose="00000500000000000000" charset="-122"/>
            </a:endParaRPr>
          </a:p>
        </p:txBody>
      </p:sp>
      <p:cxnSp>
        <p:nvCxnSpPr>
          <p:cNvPr id="10" name="直接连接符 9"/>
          <p:cNvCxnSpPr/>
          <p:nvPr>
            <p:custDataLst>
              <p:tags r:id="rId6"/>
            </p:custDataLst>
          </p:nvPr>
        </p:nvCxnSpPr>
        <p:spPr>
          <a:xfrm>
            <a:off x="11197590" y="3002915"/>
            <a:ext cx="215900" cy="0"/>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custDataLst>
              <p:tags r:id="rId7"/>
            </p:custDataLst>
          </p:nvPr>
        </p:nvCxnSpPr>
        <p:spPr>
          <a:xfrm>
            <a:off x="11305540" y="1934210"/>
            <a:ext cx="0" cy="594995"/>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custDataLst>
              <p:tags r:id="rId8"/>
            </p:custDataLst>
          </p:nvPr>
        </p:nvCxnSpPr>
        <p:spPr>
          <a:xfrm>
            <a:off x="11305540" y="3476625"/>
            <a:ext cx="0" cy="636905"/>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2" name="椭圆 21"/>
          <p:cNvSpPr/>
          <p:nvPr>
            <p:custDataLst>
              <p:tags r:id="rId9"/>
            </p:custDataLst>
          </p:nvPr>
        </p:nvSpPr>
        <p:spPr>
          <a:xfrm>
            <a:off x="10027285" y="4343400"/>
            <a:ext cx="538480" cy="538480"/>
          </a:xfrm>
          <a:prstGeom prst="ellipse">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cs typeface="MiSans Normal" panose="00000500000000000000" charset="-122"/>
            </a:endParaRPr>
          </a:p>
        </p:txBody>
      </p:sp>
      <p:sp>
        <p:nvSpPr>
          <p:cNvPr id="21" name="椭圆 20"/>
          <p:cNvSpPr/>
          <p:nvPr>
            <p:custDataLst>
              <p:tags r:id="rId10"/>
            </p:custDataLst>
          </p:nvPr>
        </p:nvSpPr>
        <p:spPr>
          <a:xfrm>
            <a:off x="10133965" y="4450080"/>
            <a:ext cx="325120" cy="3251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60000" lnSpcReduction="20000"/>
          </a:bodyPr>
          <a:lstStyle/>
          <a:p>
            <a:pPr algn="ctr"/>
            <a:endParaRPr lang="zh-CN" altLang="en-US">
              <a:cs typeface="MiSans Normal" panose="00000500000000000000" charset="-122"/>
            </a:endParaRPr>
          </a:p>
        </p:txBody>
      </p:sp>
      <p:sp>
        <p:nvSpPr>
          <p:cNvPr id="90" name="向下箭头"/>
          <p:cNvSpPr/>
          <p:nvPr>
            <p:custDataLst>
              <p:tags r:id="rId11"/>
            </p:custDataLst>
          </p:nvPr>
        </p:nvSpPr>
        <p:spPr>
          <a:xfrm>
            <a:off x="10238105" y="4542790"/>
            <a:ext cx="118745" cy="139700"/>
          </a:xfrm>
          <a:custGeom>
            <a:avLst/>
            <a:gdLst>
              <a:gd name="connsiteX0" fmla="*/ 222512 w 477622"/>
              <a:gd name="connsiteY0" fmla="*/ 0 h 559381"/>
              <a:gd name="connsiteX1" fmla="*/ 258512 w 477622"/>
              <a:gd name="connsiteY1" fmla="*/ 0 h 559381"/>
              <a:gd name="connsiteX2" fmla="*/ 258512 w 477622"/>
              <a:gd name="connsiteY2" fmla="*/ 488296 h 559381"/>
              <a:gd name="connsiteX3" fmla="*/ 452168 w 477622"/>
              <a:gd name="connsiteY3" fmla="*/ 294641 h 559381"/>
              <a:gd name="connsiteX4" fmla="*/ 477622 w 477622"/>
              <a:gd name="connsiteY4" fmla="*/ 320096 h 559381"/>
              <a:gd name="connsiteX5" fmla="*/ 264266 w 477622"/>
              <a:gd name="connsiteY5" fmla="*/ 533452 h 559381"/>
              <a:gd name="connsiteX6" fmla="*/ 264740 w 477622"/>
              <a:gd name="connsiteY6" fmla="*/ 533926 h 559381"/>
              <a:gd name="connsiteX7" fmla="*/ 239284 w 477622"/>
              <a:gd name="connsiteY7" fmla="*/ 559381 h 559381"/>
              <a:gd name="connsiteX8" fmla="*/ 238812 w 477622"/>
              <a:gd name="connsiteY8" fmla="*/ 558908 h 559381"/>
              <a:gd name="connsiteX9" fmla="*/ 238338 w 477622"/>
              <a:gd name="connsiteY9" fmla="*/ 559381 h 559381"/>
              <a:gd name="connsiteX10" fmla="*/ 212882 w 477622"/>
              <a:gd name="connsiteY10" fmla="*/ 533926 h 559381"/>
              <a:gd name="connsiteX11" fmla="*/ 213356 w 477622"/>
              <a:gd name="connsiteY11" fmla="*/ 533452 h 559381"/>
              <a:gd name="connsiteX12" fmla="*/ 0 w 477622"/>
              <a:gd name="connsiteY12" fmla="*/ 320096 h 559381"/>
              <a:gd name="connsiteX13" fmla="*/ 25456 w 477622"/>
              <a:gd name="connsiteY13" fmla="*/ 294641 h 559381"/>
              <a:gd name="connsiteX14" fmla="*/ 222512 w 477622"/>
              <a:gd name="connsiteY14" fmla="*/ 491698 h 559381"/>
              <a:gd name="connsiteX15" fmla="*/ 222512 w 477622"/>
              <a:gd name="connsiteY15" fmla="*/ 0 h 559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7622" h="559381">
                <a:moveTo>
                  <a:pt x="222512" y="0"/>
                </a:moveTo>
                <a:lnTo>
                  <a:pt x="258512" y="0"/>
                </a:lnTo>
                <a:lnTo>
                  <a:pt x="258512" y="488296"/>
                </a:lnTo>
                <a:lnTo>
                  <a:pt x="452168" y="294641"/>
                </a:lnTo>
                <a:lnTo>
                  <a:pt x="477622" y="320096"/>
                </a:lnTo>
                <a:lnTo>
                  <a:pt x="264266" y="533452"/>
                </a:lnTo>
                <a:lnTo>
                  <a:pt x="264740" y="533926"/>
                </a:lnTo>
                <a:lnTo>
                  <a:pt x="239284" y="559381"/>
                </a:lnTo>
                <a:lnTo>
                  <a:pt x="238812" y="558908"/>
                </a:lnTo>
                <a:lnTo>
                  <a:pt x="238338" y="559381"/>
                </a:lnTo>
                <a:lnTo>
                  <a:pt x="212882" y="533926"/>
                </a:lnTo>
                <a:lnTo>
                  <a:pt x="213356" y="533452"/>
                </a:lnTo>
                <a:lnTo>
                  <a:pt x="0" y="320096"/>
                </a:lnTo>
                <a:lnTo>
                  <a:pt x="25456" y="294641"/>
                </a:lnTo>
                <a:lnTo>
                  <a:pt x="222512" y="491698"/>
                </a:lnTo>
                <a:lnTo>
                  <a:pt x="222512" y="0"/>
                </a:lnTo>
                <a:close/>
              </a:path>
            </a:pathLst>
          </a:cu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fontScale="2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14" name="任意多边形 13"/>
          <p:cNvSpPr/>
          <p:nvPr>
            <p:custDataLst>
              <p:tags r:id="rId12"/>
            </p:custDataLst>
          </p:nvPr>
        </p:nvSpPr>
        <p:spPr>
          <a:xfrm>
            <a:off x="8945880" y="5997575"/>
            <a:ext cx="3246120" cy="860425"/>
          </a:xfrm>
          <a:custGeom>
            <a:avLst/>
            <a:gdLst/>
            <a:ahLst/>
            <a:cxnLst>
              <a:cxn ang="3">
                <a:pos x="hc" y="t"/>
              </a:cxn>
              <a:cxn ang="cd2">
                <a:pos x="l" y="vc"/>
              </a:cxn>
              <a:cxn ang="cd4">
                <a:pos x="hc" y="b"/>
              </a:cxn>
              <a:cxn ang="0">
                <a:pos x="r" y="vc"/>
              </a:cxn>
            </a:cxnLst>
            <a:rect l="l" t="t" r="r" b="b"/>
            <a:pathLst>
              <a:path w="5112" h="1355">
                <a:moveTo>
                  <a:pt x="301" y="0"/>
                </a:moveTo>
                <a:lnTo>
                  <a:pt x="5112" y="0"/>
                </a:lnTo>
                <a:lnTo>
                  <a:pt x="5112" y="1355"/>
                </a:lnTo>
                <a:lnTo>
                  <a:pt x="0" y="1355"/>
                </a:lnTo>
                <a:lnTo>
                  <a:pt x="0" y="301"/>
                </a:lnTo>
                <a:cubicBezTo>
                  <a:pt x="0" y="135"/>
                  <a:pt x="135" y="0"/>
                  <a:pt x="30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7" name="标题"/>
          <p:cNvSpPr txBox="1">
            <a:spLocks noGrp="1"/>
          </p:cNvSpPr>
          <p:nvPr>
            <p:ph type="title" idx="1" hasCustomPrompt="1"/>
            <p:custDataLst>
              <p:tags r:id="rId13"/>
            </p:custDataLst>
          </p:nvPr>
        </p:nvSpPr>
        <p:spPr>
          <a:xfrm>
            <a:off x="2273300" y="1901190"/>
            <a:ext cx="8413750" cy="1709420"/>
          </a:xfrm>
          <a:prstGeom prst="rect">
            <a:avLst/>
          </a:prstGeom>
          <a:noFill/>
        </p:spPr>
        <p:txBody>
          <a:bodyPr wrap="square" lIns="91440" tIns="45720" rIns="91440" bIns="45720" rtlCol="0" anchor="b" anchorCtr="0">
            <a:normAutofit/>
          </a:bodyPr>
          <a:lstStyle>
            <a:lvl1pPr marL="0" marR="0" lvl="0" algn="r" defTabSz="914400" rtl="0" eaLnBrk="1" fontAlgn="auto" latinLnBrk="0" hangingPunct="1">
              <a:lnSpc>
                <a:spcPct val="100000"/>
              </a:lnSpc>
              <a:buClrTx/>
              <a:buSzTx/>
              <a:buFontTx/>
              <a:buNone/>
              <a:defRPr kumimoji="0" lang="zh-CN" altLang="en-US" sz="7200" b="0" i="0" u="none" strike="noStrike" kern="1200" cap="none" spc="0" normalizeH="0" baseline="0" noProof="1" dirty="0">
                <a:solidFill>
                  <a:schemeClr val="tx1">
                    <a:lumMod val="85000"/>
                    <a:lumOff val="15000"/>
                  </a:schemeClr>
                </a:solidFill>
                <a:latin typeface="+mj-ea"/>
                <a:ea typeface="+mj-ea"/>
                <a:cs typeface="MiSans Heavy" panose="00000A00000000000000" charset="-122"/>
                <a:sym typeface="+mn-ea"/>
              </a:defRPr>
            </a:lvl1pPr>
          </a:lstStyle>
          <a:p>
            <a:pPr lvl="0" algn="r">
              <a:buClrTx/>
              <a:buSzTx/>
              <a:buFontTx/>
            </a:pPr>
            <a:r>
              <a:rPr dirty="0">
                <a:sym typeface="+mn-ea"/>
              </a:rPr>
              <a:t>单击此处编辑标题</a:t>
            </a:r>
            <a:endParaRPr dirty="0">
              <a:sym typeface="+mn-ea"/>
            </a:endParaRPr>
          </a:p>
        </p:txBody>
      </p:sp>
      <p:sp>
        <p:nvSpPr>
          <p:cNvPr id="4" name="日期占位符 3"/>
          <p:cNvSpPr>
            <a:spLocks noGrp="1"/>
          </p:cNvSpPr>
          <p:nvPr>
            <p:ph type="dt" sz="half" idx="10"/>
            <p:custDataLst>
              <p:tags r:id="rId14"/>
            </p:custDataLst>
          </p:nvPr>
        </p:nvSpPr>
        <p:spPr>
          <a:xfrm>
            <a:off x="612000" y="6314400"/>
            <a:ext cx="2700000" cy="316800"/>
          </a:xfr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5"/>
            </p:custDataLst>
          </p:nvPr>
        </p:nvSpPr>
        <p:spPr>
          <a:xfrm>
            <a:off x="4116000" y="6314400"/>
            <a:ext cx="3960000" cy="316800"/>
          </a:xfrm>
        </p:spPr>
        <p:txBody>
          <a:bodyPr/>
          <a:lstStyle/>
          <a:p>
            <a:endParaRPr lang="zh-CN" altLang="en-US" dirty="0"/>
          </a:p>
        </p:txBody>
      </p:sp>
      <p:sp>
        <p:nvSpPr>
          <p:cNvPr id="6" name="灯片编号占位符 5"/>
          <p:cNvSpPr>
            <a:spLocks noGrp="1"/>
          </p:cNvSpPr>
          <p:nvPr>
            <p:ph type="sldNum" sz="quarter" idx="12"/>
            <p:custDataLst>
              <p:tags r:id="rId16"/>
            </p:custDataLst>
          </p:nvPr>
        </p:nvSpPr>
        <p:spPr>
          <a:xfrm>
            <a:off x="8877600" y="6314400"/>
            <a:ext cx="2700000" cy="316800"/>
          </a:xfrm>
        </p:spPr>
        <p:txBody>
          <a:bodyPr/>
          <a:lstStyle/>
          <a:p>
            <a:fld id="{49AE70B2-8BF9-45C0-BB95-33D1B9D3A854}" type="slidenum">
              <a:rPr lang="zh-CN" altLang="en-US" smtClean="0"/>
            </a:fld>
            <a:endParaRPr lang="zh-CN" altLang="en-US" dirty="0"/>
          </a:p>
        </p:txBody>
      </p:sp>
      <p:sp>
        <p:nvSpPr>
          <p:cNvPr id="18" name="署名占位符 10"/>
          <p:cNvSpPr>
            <a:spLocks noGrp="1"/>
          </p:cNvSpPr>
          <p:nvPr>
            <p:ph type="body" sz="quarter" idx="17" hasCustomPrompt="1"/>
            <p:custDataLst>
              <p:tags r:id="rId17"/>
            </p:custDataLst>
          </p:nvPr>
        </p:nvSpPr>
        <p:spPr>
          <a:xfrm>
            <a:off x="2273299" y="4275976"/>
            <a:ext cx="7589519" cy="656600"/>
          </a:xfrm>
        </p:spPr>
        <p:txBody>
          <a:bodyPr wrap="square" anchor="ctr">
            <a:normAutofit/>
          </a:bodyPr>
          <a:lstStyle>
            <a:lvl1pPr marL="0" indent="0" algn="r">
              <a:lnSpc>
                <a:spcPct val="100000"/>
              </a:lnSpc>
              <a:buNone/>
              <a:defRPr sz="2000" b="0">
                <a:solidFill>
                  <a:schemeClr val="tx1"/>
                </a:solidFill>
                <a:latin typeface="+mj-ea"/>
                <a:ea typeface="+mj-ea"/>
              </a:defRPr>
            </a:lvl1pPr>
          </a:lstStyle>
          <a:p>
            <a:pPr lvl="0"/>
            <a:r>
              <a:rPr lang="zh-CN" altLang="en-US" dirty="0"/>
              <a:t>署名</a:t>
            </a:r>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showMasterSp="0">
  <p:cSld name="标题和内容">
    <p:spTree>
      <p:nvGrpSpPr>
        <p:cNvPr id="1" name=""/>
        <p:cNvGrpSpPr/>
        <p:nvPr/>
      </p:nvGrpSpPr>
      <p:grpSpPr>
        <a:xfrm>
          <a:off x="0" y="0"/>
          <a:ext cx="0" cy="0"/>
          <a:chOff x="0" y="0"/>
          <a:chExt cx="0" cy="0"/>
        </a:xfrm>
      </p:grpSpPr>
      <p:sp>
        <p:nvSpPr>
          <p:cNvPr id="8" name="正文"/>
          <p:cNvSpPr txBox="1">
            <a:spLocks noGrp="1"/>
          </p:cNvSpPr>
          <p:nvPr>
            <p:ph idx="3"/>
            <p:custDataLst>
              <p:tags r:id="rId2"/>
            </p:custDataLst>
          </p:nvPr>
        </p:nvSpPr>
        <p:spPr>
          <a:xfrm>
            <a:off x="695960" y="1245235"/>
            <a:ext cx="10800080" cy="4931410"/>
          </a:xfrm>
          <a:prstGeom prst="rect">
            <a:avLst/>
          </a:prstGeom>
          <a:ln>
            <a:noFill/>
            <a:prstDash val="sysDash"/>
          </a:ln>
        </p:spPr>
        <p:txBody>
          <a:bodyPr vert="horz" lIns="90000" tIns="46800" rIns="90000" bIns="46800" rtlCol="0">
            <a:normAutofit/>
          </a:bodyPr>
          <a:lstStyle>
            <a:defPPr>
              <a:defRPr lang="zh-CN"/>
            </a:defPPr>
            <a:lvl1pPr marL="228600" marR="0" lvl="0" indent="-228600" algn="l" defTabSz="914400" rtl="0" eaLnBrk="1" fontAlgn="auto" latinLnBrk="0" hangingPunct="1">
              <a:lnSpc>
                <a:spcPct val="130000"/>
              </a:lnSpc>
              <a:spcBef>
                <a:spcPts val="1200"/>
              </a:spcBef>
              <a:spcAft>
                <a:spcPts val="0"/>
              </a:spcAft>
              <a:buClrTx/>
              <a:buSzTx/>
              <a:buFont typeface="Arial" panose="020B0604020202020204" pitchFamily="34" charset="0"/>
              <a:buChar char="●"/>
              <a:defRPr kumimoji="0" lang="zh-CN" altLang="en-US" sz="1800" b="0" i="0" u="none" strike="noStrike" kern="1200" cap="none" spc="150" normalizeH="0" baseline="0" noProof="1" dirty="0">
                <a:ln>
                  <a:noFill/>
                  <a:prstDash val="sysDot"/>
                </a:ln>
                <a:solidFill>
                  <a:schemeClr val="tx1">
                    <a:lumMod val="75000"/>
                    <a:lumOff val="25000"/>
                  </a:schemeClr>
                </a:solidFill>
                <a:uFillTx/>
                <a:latin typeface="+mn-ea"/>
                <a:ea typeface="+mn-ea"/>
                <a:cs typeface="MiSans Normal" panose="00000500000000000000" charset="-122"/>
                <a:sym typeface="+mn-ea"/>
              </a:defRPr>
            </a:lvl1pPr>
            <a:lvl2pPr marL="449580" marR="0" lvl="1" indent="-231775"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ln>
                  <a:noFill/>
                  <a:prstDash val="sysDot"/>
                </a:ln>
                <a:solidFill>
                  <a:schemeClr val="tx1">
                    <a:lumMod val="50000"/>
                    <a:lumOff val="50000"/>
                  </a:schemeClr>
                </a:solidFill>
                <a:uFillTx/>
                <a:latin typeface="+mn-ea"/>
                <a:ea typeface="+mn-ea"/>
              </a:defRPr>
            </a:lvl2pPr>
            <a:lvl3pPr marL="719455" marR="0" lvl="2" indent="-276225"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ln>
                  <a:noFill/>
                  <a:prstDash val="sysDot"/>
                </a:ln>
                <a:solidFill>
                  <a:schemeClr val="tx1">
                    <a:lumMod val="50000"/>
                    <a:lumOff val="50000"/>
                  </a:schemeClr>
                </a:solidFill>
                <a:uFillTx/>
                <a:latin typeface="+mn-ea"/>
                <a:ea typeface="+mn-ea"/>
              </a:defRPr>
            </a:lvl3pPr>
            <a:lvl4pPr marL="987425" marR="0" lvl="3" indent="-262255" fontAlgn="auto">
              <a:lnSpc>
                <a:spcPct val="120000"/>
              </a:lnSpc>
              <a:spcBef>
                <a:spcPts val="0"/>
              </a:spcBef>
              <a:spcAft>
                <a:spcPts val="300"/>
              </a:spcAft>
              <a:buFont typeface="Wingdings" panose="05000000000000000000" charset="0"/>
              <a:buChar char=""/>
              <a:tabLst>
                <a:tab pos="899795" algn="l"/>
              </a:tabLst>
              <a:defRPr kumimoji="0" sz="1400" b="0" i="0" u="none" strike="noStrike" cap="none" spc="150" normalizeH="0" baseline="0">
                <a:ln>
                  <a:noFill/>
                  <a:prstDash val="sysDot"/>
                </a:ln>
                <a:solidFill>
                  <a:schemeClr val="tx1">
                    <a:lumMod val="50000"/>
                    <a:lumOff val="50000"/>
                  </a:schemeClr>
                </a:solidFill>
                <a:uFillTx/>
                <a:latin typeface="+mn-ea"/>
                <a:ea typeface="+mn-ea"/>
              </a:defRPr>
            </a:lvl4pPr>
            <a:lvl5pPr marL="1256030" marR="0" lvl="4" indent="-262255"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ln>
                  <a:noFill/>
                  <a:prstDash val="sysDot"/>
                </a:ln>
                <a:solidFill>
                  <a:schemeClr val="tx1">
                    <a:lumMod val="50000"/>
                    <a:lumOff val="50000"/>
                  </a:schemeClr>
                </a:solidFill>
                <a:uFillTx/>
                <a:latin typeface="+mn-ea"/>
                <a:ea typeface="+mn-ea"/>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spcBef>
                <a:spcPts val="1200"/>
              </a:spcBef>
              <a:spcAft>
                <a:spcPts val="0"/>
              </a:spcAft>
            </a:pPr>
            <a:r>
              <a:rPr>
                <a:sym typeface="+mn-ea"/>
              </a:rPr>
              <a:t>单击此处编辑母版文本样式</a:t>
            </a:r>
            <a:endParaRPr>
              <a:sym typeface="+mn-ea"/>
            </a:endParaRPr>
          </a:p>
          <a:p>
            <a:pPr lvl="1">
              <a:spcBef>
                <a:spcPts val="1200"/>
              </a:spcBef>
              <a:spcAft>
                <a:spcPts val="0"/>
              </a:spcAft>
            </a:pPr>
            <a:r>
              <a:rPr>
                <a:sym typeface="+mn-ea"/>
              </a:rPr>
              <a:t>第二级</a:t>
            </a:r>
            <a:endParaRPr>
              <a:sym typeface="+mn-ea"/>
            </a:endParaRPr>
          </a:p>
          <a:p>
            <a:pPr lvl="2">
              <a:spcBef>
                <a:spcPts val="1200"/>
              </a:spcBef>
              <a:spcAft>
                <a:spcPts val="0"/>
              </a:spcAft>
            </a:pPr>
            <a:r>
              <a:rPr>
                <a:sym typeface="+mn-ea"/>
              </a:rPr>
              <a:t>第三级</a:t>
            </a:r>
            <a:endParaRPr>
              <a:sym typeface="+mn-ea"/>
            </a:endParaRPr>
          </a:p>
          <a:p>
            <a:pPr lvl="3">
              <a:spcBef>
                <a:spcPts val="1200"/>
              </a:spcBef>
              <a:spcAft>
                <a:spcPts val="0"/>
              </a:spcAft>
            </a:pPr>
            <a:r>
              <a:rPr>
                <a:sym typeface="+mn-ea"/>
              </a:rPr>
              <a:t>第四级</a:t>
            </a:r>
            <a:endParaRPr>
              <a:sym typeface="+mn-ea"/>
            </a:endParaRPr>
          </a:p>
          <a:p>
            <a:pPr lvl="4">
              <a:spcBef>
                <a:spcPts val="1200"/>
              </a:spcBef>
              <a:spcAft>
                <a:spcPts val="0"/>
              </a:spcAft>
            </a:pPr>
            <a:r>
              <a:rPr>
                <a:sym typeface="+mn-ea"/>
              </a:rPr>
              <a:t>第五级</a:t>
            </a:r>
            <a:endParaRPr>
              <a:sym typeface="+mn-ea"/>
            </a:endParaRPr>
          </a:p>
        </p:txBody>
      </p:sp>
      <p:sp>
        <p:nvSpPr>
          <p:cNvPr id="14" name="任意多边形 13"/>
          <p:cNvSpPr/>
          <p:nvPr userDrawn="1">
            <p:custDataLst>
              <p:tags r:id="rId3"/>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7" name="标题"/>
          <p:cNvSpPr>
            <a:spLocks noGrp="1"/>
          </p:cNvSpPr>
          <p:nvPr>
            <p:ph type="title" idx="1"/>
            <p:custDataLst>
              <p:tags r:id="rId4"/>
            </p:custDataLst>
          </p:nvPr>
        </p:nvSpPr>
        <p:spPr>
          <a:xfrm>
            <a:off x="695960" y="360000"/>
            <a:ext cx="10800080" cy="720000"/>
          </a:xfrm>
          <a:prstGeom prst="rect">
            <a:avLst/>
          </a:prstGeom>
          <a:noFill/>
        </p:spPr>
        <p:txBody>
          <a:bodyPr vert="horz" wrap="square" lIns="0" tIns="0" rIns="0" bIns="0" rtlCol="0" anchor="b" anchorCtr="0">
            <a:normAutofit/>
          </a:bodyPr>
          <a:lstStyle>
            <a:lvl1pPr marL="0" marR="0" lvl="0" algn="l" defTabSz="914400" rtl="0" eaLnBrk="1" fontAlgn="auto" latinLnBrk="0" hangingPunct="1">
              <a:lnSpc>
                <a:spcPct val="100000"/>
              </a:lnSpc>
              <a:buClrTx/>
              <a:buSzTx/>
              <a:buFontTx/>
              <a:buNone/>
              <a:defRPr kumimoji="0" lang="zh-CN" altLang="en-US" sz="3600" b="0" i="0" u="none" strike="noStrike" kern="1200" cap="none" spc="300" normalizeH="0" baseline="0" noProof="1" dirty="0" smtClean="0">
                <a:ln>
                  <a:noFill/>
                  <a:prstDash val="sysDot"/>
                </a:ln>
                <a:solidFill>
                  <a:schemeClr val="tx1">
                    <a:lumMod val="85000"/>
                    <a:lumOff val="15000"/>
                  </a:schemeClr>
                </a:solidFill>
                <a:uFillTx/>
                <a:latin typeface="+mj-lt"/>
                <a:ea typeface="+mj-lt"/>
                <a:cs typeface="MiSans Normal" panose="00000500000000000000" charset="-122"/>
                <a:sym typeface="+mn-ea"/>
              </a:defRPr>
            </a:lvl1pPr>
          </a:lstStyle>
          <a:p>
            <a:pPr lvl="0"/>
            <a:r>
              <a:rPr>
                <a:sym typeface="+mn-ea"/>
              </a:rPr>
              <a:t>单击此处编辑母版标题样式</a:t>
            </a:r>
            <a:endParaRPr>
              <a:sym typeface="+mn-ea"/>
            </a:endParaRPr>
          </a:p>
        </p:txBody>
      </p:sp>
      <p:sp>
        <p:nvSpPr>
          <p:cNvPr id="4" name="日期占位符 3"/>
          <p:cNvSpPr>
            <a:spLocks noGrp="1"/>
          </p:cNvSpPr>
          <p:nvPr>
            <p:ph type="dt" sz="half" idx="10"/>
            <p:custDataLst>
              <p:tags r:id="rId5"/>
            </p:custDataLst>
          </p:nvPr>
        </p:nvSpPr>
        <p:spPr>
          <a:xfrm>
            <a:off x="694055" y="6314440"/>
            <a:ext cx="2618105" cy="316865"/>
          </a:xfr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6"/>
            </p:custDataLst>
          </p:nvPr>
        </p:nvSpPr>
        <p:spPr>
          <a:xfrm>
            <a:off x="4116000" y="6314400"/>
            <a:ext cx="3960000" cy="316800"/>
          </a:xfrm>
        </p:spPr>
        <p:txBody>
          <a:bodyPr/>
          <a:lstStyle/>
          <a:p>
            <a:endParaRPr lang="zh-CN" altLang="en-US" dirty="0"/>
          </a:p>
        </p:txBody>
      </p:sp>
      <p:sp>
        <p:nvSpPr>
          <p:cNvPr id="6" name="灯片编号占位符 5"/>
          <p:cNvSpPr>
            <a:spLocks noGrp="1"/>
          </p:cNvSpPr>
          <p:nvPr>
            <p:ph type="sldNum" sz="quarter" idx="12"/>
            <p:custDataLst>
              <p:tags r:id="rId7"/>
            </p:custDataLst>
          </p:nvPr>
        </p:nvSpPr>
        <p:spPr>
          <a:xfrm>
            <a:off x="8877300" y="6314440"/>
            <a:ext cx="2618740" cy="316865"/>
          </a:xfrm>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showMasterSp="0" userDrawn="1">
  <p:cSld name="目录">
    <p:spTree>
      <p:nvGrpSpPr>
        <p:cNvPr id="1" name=""/>
        <p:cNvGrpSpPr/>
        <p:nvPr/>
      </p:nvGrpSpPr>
      <p:grpSpPr>
        <a:xfrm>
          <a:off x="0" y="0"/>
          <a:ext cx="0" cy="0"/>
          <a:chOff x="0" y="0"/>
          <a:chExt cx="0" cy="0"/>
        </a:xfrm>
      </p:grpSpPr>
      <p:cxnSp>
        <p:nvCxnSpPr>
          <p:cNvPr id="60" name="直接连接符 59"/>
          <p:cNvCxnSpPr/>
          <p:nvPr>
            <p:custDataLst>
              <p:tags r:id="rId2"/>
            </p:custDataLst>
          </p:nvPr>
        </p:nvCxnSpPr>
        <p:spPr>
          <a:xfrm>
            <a:off x="3509010" y="1475105"/>
            <a:ext cx="0" cy="4572000"/>
          </a:xfrm>
          <a:prstGeom prst="line">
            <a:avLst/>
          </a:prstGeom>
          <a:ln>
            <a:solidFill>
              <a:schemeClr val="bg2">
                <a:lumMod val="50000"/>
                <a:alpha val="2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8" name="任意多边形 7"/>
          <p:cNvSpPr/>
          <p:nvPr>
            <p:custDataLst>
              <p:tags r:id="rId3"/>
            </p:custDataLst>
          </p:nvPr>
        </p:nvSpPr>
        <p:spPr>
          <a:xfrm>
            <a:off x="-18415" y="0"/>
            <a:ext cx="2251075" cy="871855"/>
          </a:xfrm>
          <a:custGeom>
            <a:avLst/>
            <a:gdLst/>
            <a:ahLst/>
            <a:cxnLst>
              <a:cxn ang="3">
                <a:pos x="hc" y="t"/>
              </a:cxn>
              <a:cxn ang="cd2">
                <a:pos x="l" y="vc"/>
              </a:cxn>
              <a:cxn ang="cd4">
                <a:pos x="hc" y="b"/>
              </a:cxn>
              <a:cxn ang="0">
                <a:pos x="r" y="vc"/>
              </a:cxn>
            </a:cxnLst>
            <a:rect l="l" t="t" r="r" b="b"/>
            <a:pathLst>
              <a:path w="3545" h="1373">
                <a:moveTo>
                  <a:pt x="0" y="0"/>
                </a:moveTo>
                <a:lnTo>
                  <a:pt x="3545" y="0"/>
                </a:lnTo>
                <a:lnTo>
                  <a:pt x="3545" y="1023"/>
                </a:lnTo>
                <a:cubicBezTo>
                  <a:pt x="3545" y="1217"/>
                  <a:pt x="3389" y="1373"/>
                  <a:pt x="3195" y="1373"/>
                </a:cubicBezTo>
                <a:lnTo>
                  <a:pt x="9" y="1373"/>
                </a:lnTo>
                <a:lnTo>
                  <a:pt x="0" y="1373"/>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6" name="标题"/>
          <p:cNvSpPr txBox="1">
            <a:spLocks noGrp="1"/>
          </p:cNvSpPr>
          <p:nvPr>
            <p:ph type="title" idx="1" hasCustomPrompt="1"/>
            <p:custDataLst>
              <p:tags r:id="rId4"/>
            </p:custDataLst>
          </p:nvPr>
        </p:nvSpPr>
        <p:spPr>
          <a:xfrm>
            <a:off x="1166495" y="1793240"/>
            <a:ext cx="1375410" cy="3604895"/>
          </a:xfrm>
          <a:prstGeom prst="rect">
            <a:avLst/>
          </a:prstGeom>
          <a:noFill/>
        </p:spPr>
        <p:txBody>
          <a:bodyPr vert="eaVert" wrap="square" lIns="91440" tIns="45720" rIns="91440" bIns="45720" rtlCol="0" anchor="ctr" anchorCtr="0">
            <a:normAutofit/>
          </a:bodyPr>
          <a:lstStyle>
            <a:lvl1pPr marL="0" marR="0" lvl="0" algn="ctr" defTabSz="914400" rtl="0" eaLnBrk="1" fontAlgn="auto" latinLnBrk="0" hangingPunct="1">
              <a:lnSpc>
                <a:spcPct val="100000"/>
              </a:lnSpc>
              <a:buClrTx/>
              <a:buSzTx/>
              <a:buFontTx/>
              <a:buNone/>
              <a:defRPr kumimoji="0" lang="zh-CN" altLang="en-US" sz="6000" b="0" i="0" u="none" strike="noStrike" kern="1200" cap="none" spc="0" normalizeH="0" baseline="0" noProof="1">
                <a:solidFill>
                  <a:schemeClr val="tx1">
                    <a:lumMod val="85000"/>
                    <a:lumOff val="15000"/>
                  </a:schemeClr>
                </a:solidFill>
                <a:latin typeface="+mj-ea"/>
                <a:ea typeface="+mj-ea"/>
                <a:cs typeface="MiSans Normal" panose="00000500000000000000" charset="-122"/>
                <a:sym typeface="+mn-ea"/>
              </a:defRPr>
            </a:lvl1pPr>
          </a:lstStyle>
          <a:p>
            <a:pPr lvl="0" algn="l">
              <a:buClrTx/>
              <a:buSzTx/>
              <a:buFontTx/>
            </a:pPr>
            <a:r>
              <a:rPr dirty="0">
                <a:sym typeface="+mn-ea"/>
              </a:rPr>
              <a:t>标题</a:t>
            </a:r>
            <a:endParaRPr dirty="0">
              <a:sym typeface="+mn-ea"/>
            </a:endParaRPr>
          </a:p>
        </p:txBody>
      </p:sp>
      <p:sp>
        <p:nvSpPr>
          <p:cNvPr id="3" name="日期占位符 2"/>
          <p:cNvSpPr>
            <a:spLocks noGrp="1"/>
          </p:cNvSpPr>
          <p:nvPr>
            <p:ph type="dt" sz="half" idx="10"/>
            <p:custDataLst>
              <p:tags r:id="rId5"/>
            </p:custDataLst>
          </p:nvPr>
        </p:nvSpPr>
        <p:spPr>
          <a:xfrm>
            <a:off x="612000" y="6314400"/>
            <a:ext cx="2700000" cy="316800"/>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a:xfrm>
            <a:off x="4116000" y="6314400"/>
            <a:ext cx="3960000" cy="316800"/>
          </a:xfrm>
        </p:spPr>
        <p:txBody>
          <a:bodyPr/>
          <a:lstStyle/>
          <a:p>
            <a:endParaRPr lang="zh-CN" altLang="en-US" dirty="0"/>
          </a:p>
        </p:txBody>
      </p:sp>
      <p:sp>
        <p:nvSpPr>
          <p:cNvPr id="5" name="灯片编号占位符 4"/>
          <p:cNvSpPr>
            <a:spLocks noGrp="1"/>
          </p:cNvSpPr>
          <p:nvPr>
            <p:ph type="sldNum" sz="quarter" idx="12"/>
            <p:custDataLst>
              <p:tags r:id="rId7"/>
            </p:custDataLst>
          </p:nvPr>
        </p:nvSpPr>
        <p:spPr>
          <a:xfrm>
            <a:off x="8877600" y="6314400"/>
            <a:ext cx="2700000" cy="316800"/>
          </a:xfrm>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showMasterSp="0">
  <p:cSld name="节标题">
    <p:spTree>
      <p:nvGrpSpPr>
        <p:cNvPr id="1" name=""/>
        <p:cNvGrpSpPr/>
        <p:nvPr/>
      </p:nvGrpSpPr>
      <p:grpSpPr>
        <a:xfrm>
          <a:off x="0" y="0"/>
          <a:ext cx="0" cy="0"/>
          <a:chOff x="0" y="0"/>
          <a:chExt cx="0" cy="0"/>
        </a:xfrm>
      </p:grpSpPr>
      <p:sp>
        <p:nvSpPr>
          <p:cNvPr id="12" name="椭圆 11"/>
          <p:cNvSpPr/>
          <p:nvPr>
            <p:custDataLst>
              <p:tags r:id="rId2"/>
            </p:custDataLst>
          </p:nvPr>
        </p:nvSpPr>
        <p:spPr>
          <a:xfrm rot="16200000">
            <a:off x="977900" y="1336040"/>
            <a:ext cx="4351020" cy="4351020"/>
          </a:xfrm>
          <a:prstGeom prst="ellipse">
            <a:avLst/>
          </a:prstGeom>
          <a:solidFill>
            <a:schemeClr val="bg2"/>
          </a:solidFill>
          <a:ln>
            <a:noFill/>
          </a:ln>
          <a:effectLst>
            <a:outerShdw blurRad="495300" dist="38100" dir="2700000" algn="tl" rotWithShape="0">
              <a:schemeClr val="accent1">
                <a:alpha val="1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solidFill>
                <a:schemeClr val="lt1"/>
              </a:solidFill>
              <a:cs typeface="MiSans Normal" panose="00000500000000000000" charset="-122"/>
            </a:endParaRPr>
          </a:p>
        </p:txBody>
      </p:sp>
      <p:sp>
        <p:nvSpPr>
          <p:cNvPr id="11" name="椭圆 10"/>
          <p:cNvSpPr/>
          <p:nvPr>
            <p:custDataLst>
              <p:tags r:id="rId3"/>
            </p:custDataLst>
          </p:nvPr>
        </p:nvSpPr>
        <p:spPr>
          <a:xfrm rot="16200000">
            <a:off x="1828800" y="2186940"/>
            <a:ext cx="2649220" cy="2649220"/>
          </a:xfrm>
          <a:prstGeom prst="ellipse">
            <a:avLst/>
          </a:prstGeom>
          <a:solidFill>
            <a:schemeClr val="bg2"/>
          </a:solidFill>
          <a:ln>
            <a:noFill/>
          </a:ln>
          <a:effectLst>
            <a:outerShdw blurRad="495300" dist="38100" dir="2700000" algn="tl" rotWithShape="0">
              <a:schemeClr val="accent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solidFill>
                <a:schemeClr val="lt1"/>
              </a:solidFill>
              <a:cs typeface="MiSans Normal" panose="00000500000000000000" charset="-122"/>
            </a:endParaRPr>
          </a:p>
        </p:txBody>
      </p:sp>
      <p:sp>
        <p:nvSpPr>
          <p:cNvPr id="9" name="弧形 8"/>
          <p:cNvSpPr/>
          <p:nvPr>
            <p:custDataLst>
              <p:tags r:id="rId4"/>
            </p:custDataLst>
          </p:nvPr>
        </p:nvSpPr>
        <p:spPr>
          <a:xfrm>
            <a:off x="301625" y="659765"/>
            <a:ext cx="5703570" cy="5703570"/>
          </a:xfrm>
          <a:prstGeom prst="arc">
            <a:avLst>
              <a:gd name="adj1" fmla="val 16200000"/>
              <a:gd name="adj2" fmla="val 5319923"/>
            </a:avLst>
          </a:prstGeom>
          <a:ln>
            <a:solidFill>
              <a:schemeClr val="bg2">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iSans Normal" panose="00000500000000000000" charset="-122"/>
            </a:endParaRPr>
          </a:p>
        </p:txBody>
      </p:sp>
      <p:sp>
        <p:nvSpPr>
          <p:cNvPr id="10" name="圆角矩形 9"/>
          <p:cNvSpPr/>
          <p:nvPr>
            <p:custDataLst>
              <p:tags r:id="rId5"/>
            </p:custDataLst>
          </p:nvPr>
        </p:nvSpPr>
        <p:spPr>
          <a:xfrm rot="10800000">
            <a:off x="6876415" y="3851910"/>
            <a:ext cx="2408555" cy="15938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cs typeface="MiSans Normal" panose="00000500000000000000" charset="-122"/>
            </a:endParaRPr>
          </a:p>
        </p:txBody>
      </p:sp>
      <p:sp>
        <p:nvSpPr>
          <p:cNvPr id="14" name="任意多边形 13"/>
          <p:cNvSpPr/>
          <p:nvPr>
            <p:custDataLst>
              <p:tags r:id="rId6"/>
            </p:custDataLst>
          </p:nvPr>
        </p:nvSpPr>
        <p:spPr>
          <a:xfrm flipV="1">
            <a:off x="8945880" y="0"/>
            <a:ext cx="3246120" cy="860425"/>
          </a:xfrm>
          <a:custGeom>
            <a:avLst/>
            <a:gdLst/>
            <a:ahLst/>
            <a:cxnLst>
              <a:cxn ang="3">
                <a:pos x="hc" y="t"/>
              </a:cxn>
              <a:cxn ang="cd2">
                <a:pos x="l" y="vc"/>
              </a:cxn>
              <a:cxn ang="cd4">
                <a:pos x="hc" y="b"/>
              </a:cxn>
              <a:cxn ang="0">
                <a:pos x="r" y="vc"/>
              </a:cxn>
            </a:cxnLst>
            <a:rect l="l" t="t" r="r" b="b"/>
            <a:pathLst>
              <a:path w="5112" h="1355">
                <a:moveTo>
                  <a:pt x="301" y="0"/>
                </a:moveTo>
                <a:lnTo>
                  <a:pt x="5112" y="0"/>
                </a:lnTo>
                <a:lnTo>
                  <a:pt x="5112" y="1355"/>
                </a:lnTo>
                <a:lnTo>
                  <a:pt x="0" y="1355"/>
                </a:lnTo>
                <a:lnTo>
                  <a:pt x="0" y="301"/>
                </a:lnTo>
                <a:cubicBezTo>
                  <a:pt x="0" y="135"/>
                  <a:pt x="135" y="0"/>
                  <a:pt x="30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8" name="节编号"/>
          <p:cNvSpPr txBox="1">
            <a:spLocks noGrp="1"/>
          </p:cNvSpPr>
          <p:nvPr>
            <p:ph type="body" idx="2" hasCustomPrompt="1"/>
            <p:custDataLst>
              <p:tags r:id="rId7"/>
            </p:custDataLst>
          </p:nvPr>
        </p:nvSpPr>
        <p:spPr>
          <a:xfrm>
            <a:off x="1828800" y="3004185"/>
            <a:ext cx="2649220" cy="1208405"/>
          </a:xfrm>
          <a:prstGeom prst="rect">
            <a:avLst/>
          </a:prstGeom>
          <a:noFill/>
        </p:spPr>
        <p:txBody>
          <a:bodyPr wrap="square" lIns="91440" tIns="45720" rIns="91440" bIns="45720" rtlCol="0" anchor="t" anchorCtr="0">
            <a:normAutofit/>
          </a:bodyPr>
          <a:lstStyle>
            <a:lvl1pPr marL="0" marR="0" lvl="0" algn="ctr" defTabSz="914400" rtl="0" eaLnBrk="1" fontAlgn="auto" latinLnBrk="0" hangingPunct="1">
              <a:lnSpc>
                <a:spcPct val="100000"/>
              </a:lnSpc>
              <a:buClrTx/>
              <a:buSzTx/>
              <a:buFontTx/>
              <a:buNone/>
              <a:defRPr kumimoji="0" lang="en-US" altLang="zh-CN" sz="6000" b="0" i="0" u="none" strike="noStrike" kern="1200" cap="none" spc="200" normalizeH="0" baseline="0" noProof="1">
                <a:solidFill>
                  <a:schemeClr val="tx1">
                    <a:lumMod val="85000"/>
                    <a:lumOff val="15000"/>
                  </a:schemeClr>
                </a:solidFill>
                <a:uFillTx/>
                <a:latin typeface="MiSans Heavy" panose="00000A00000000000000" charset="-122"/>
                <a:ea typeface="MiSans Heavy" panose="00000A00000000000000" charset="-122"/>
                <a:cs typeface="MiSans Normal" panose="00000500000000000000" charset="-122"/>
                <a:sym typeface="+mn-ea"/>
              </a:defRPr>
            </a:lvl1pPr>
          </a:lstStyle>
          <a:p>
            <a:pPr lvl="0" algn="ctr">
              <a:buClrTx/>
              <a:buSzTx/>
              <a:buFontTx/>
            </a:pPr>
            <a:r>
              <a:rPr>
                <a:sym typeface="+mn-ea"/>
              </a:rPr>
              <a:t>节编号</a:t>
            </a:r>
            <a:endParaRPr>
              <a:sym typeface="+mn-ea"/>
            </a:endParaRPr>
          </a:p>
        </p:txBody>
      </p:sp>
      <p:sp>
        <p:nvSpPr>
          <p:cNvPr id="7" name="标题"/>
          <p:cNvSpPr txBox="1">
            <a:spLocks noGrp="1"/>
          </p:cNvSpPr>
          <p:nvPr>
            <p:ph type="title" idx="1" hasCustomPrompt="1"/>
            <p:custDataLst>
              <p:tags r:id="rId8"/>
            </p:custDataLst>
          </p:nvPr>
        </p:nvSpPr>
        <p:spPr>
          <a:xfrm>
            <a:off x="6732905" y="2092325"/>
            <a:ext cx="5005070" cy="1684020"/>
          </a:xfrm>
          <a:prstGeom prst="rect">
            <a:avLst/>
          </a:prstGeom>
          <a:noFill/>
        </p:spPr>
        <p:txBody>
          <a:bodyPr wrap="square" lIns="91440" tIns="45720" rIns="91440" bIns="45720" rtlCol="0" anchor="b" anchorCtr="0">
            <a:normAutofit/>
          </a:bodyPr>
          <a:lstStyle>
            <a:lvl1pPr marL="0" marR="0" lvl="0" algn="l" defTabSz="914400" rtl="0" eaLnBrk="1" fontAlgn="auto" latinLnBrk="0" hangingPunct="1">
              <a:lnSpc>
                <a:spcPct val="100000"/>
              </a:lnSpc>
              <a:buClrTx/>
              <a:buSzTx/>
              <a:buFontTx/>
              <a:buNone/>
              <a:defRPr kumimoji="0" lang="zh-CN" altLang="en-US" sz="4800" b="0" i="0" u="none" strike="noStrike" kern="1200" cap="none" spc="200" normalizeH="0" baseline="0" noProof="1">
                <a:solidFill>
                  <a:schemeClr val="tx1">
                    <a:lumMod val="85000"/>
                    <a:lumOff val="15000"/>
                  </a:schemeClr>
                </a:solidFill>
                <a:uFillTx/>
                <a:latin typeface="+mj-ea"/>
                <a:ea typeface="+mj-ea"/>
                <a:cs typeface="MiSans Normal" panose="00000500000000000000" charset="-122"/>
                <a:sym typeface="+mn-ea"/>
              </a:defRPr>
            </a:lvl1pPr>
          </a:lstStyle>
          <a:p>
            <a:pPr lvl="0" algn="l">
              <a:buClrTx/>
              <a:buSzTx/>
              <a:buFontTx/>
            </a:pPr>
            <a:r>
              <a:rPr>
                <a:sym typeface="+mn-ea"/>
              </a:rPr>
              <a:t>单击编辑标题</a:t>
            </a:r>
            <a:endParaRPr>
              <a:sym typeface="+mn-ea"/>
            </a:endParaRPr>
          </a:p>
        </p:txBody>
      </p:sp>
      <p:sp>
        <p:nvSpPr>
          <p:cNvPr id="4" name="日期占位符 3"/>
          <p:cNvSpPr>
            <a:spLocks noGrp="1"/>
          </p:cNvSpPr>
          <p:nvPr>
            <p:ph type="dt" sz="half" idx="10"/>
            <p:custDataLst>
              <p:tags r:id="rId9"/>
            </p:custDataLst>
          </p:nvPr>
        </p:nvSpPr>
        <p:spPr>
          <a:xfrm>
            <a:off x="612000" y="6314400"/>
            <a:ext cx="2700000" cy="316800"/>
          </a:xfr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0"/>
            </p:custDataLst>
          </p:nvPr>
        </p:nvSpPr>
        <p:spPr>
          <a:xfrm>
            <a:off x="4116000" y="6314400"/>
            <a:ext cx="3960000" cy="316800"/>
          </a:xfrm>
        </p:spPr>
        <p:txBody>
          <a:bodyPr/>
          <a:lstStyle/>
          <a:p>
            <a:endParaRPr lang="zh-CN" altLang="en-US" dirty="0"/>
          </a:p>
        </p:txBody>
      </p:sp>
      <p:sp>
        <p:nvSpPr>
          <p:cNvPr id="6" name="灯片编号占位符 5"/>
          <p:cNvSpPr>
            <a:spLocks noGrp="1"/>
          </p:cNvSpPr>
          <p:nvPr>
            <p:ph type="sldNum" sz="quarter" idx="12"/>
            <p:custDataLst>
              <p:tags r:id="rId11"/>
            </p:custDataLst>
          </p:nvPr>
        </p:nvSpPr>
        <p:spPr>
          <a:xfrm>
            <a:off x="8877600" y="6314400"/>
            <a:ext cx="2700000" cy="316800"/>
          </a:xfrm>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showMasterSp="0">
  <p:cSld name="标题和两栏">
    <p:spTree>
      <p:nvGrpSpPr>
        <p:cNvPr id="1" name=""/>
        <p:cNvGrpSpPr/>
        <p:nvPr/>
      </p:nvGrpSpPr>
      <p:grpSpPr>
        <a:xfrm>
          <a:off x="0" y="0"/>
          <a:ext cx="0" cy="0"/>
          <a:chOff x="0" y="0"/>
          <a:chExt cx="0" cy="0"/>
        </a:xfrm>
      </p:grpSpPr>
      <p:sp>
        <p:nvSpPr>
          <p:cNvPr id="10" name="正文"/>
          <p:cNvSpPr txBox="1">
            <a:spLocks noGrp="1"/>
          </p:cNvSpPr>
          <p:nvPr>
            <p:ph idx="4"/>
            <p:custDataLst>
              <p:tags r:id="rId2"/>
            </p:custDataLst>
          </p:nvPr>
        </p:nvSpPr>
        <p:spPr>
          <a:xfrm>
            <a:off x="6400800" y="1245235"/>
            <a:ext cx="5095240" cy="4930775"/>
          </a:xfrm>
          <a:prstGeom prst="rect">
            <a:avLst/>
          </a:prstGeom>
          <a:ln>
            <a:noFill/>
            <a:prstDash val="sysDash"/>
          </a:ln>
        </p:spPr>
        <p:txBody>
          <a:bodyPr vert="horz" lIns="90000" tIns="46800" rIns="90000" bIns="46800" rtlCol="0">
            <a:normAutofit/>
          </a:bodyPr>
          <a:lstStyle>
            <a:defPPr>
              <a:defRPr lang="zh-CN"/>
            </a:defPPr>
            <a:lvl1pPr marL="228600" marR="0" lvl="0" indent="-228600" algn="l" defTabSz="914400" rtl="0" eaLnBrk="1" fontAlgn="auto" latinLnBrk="0" hangingPunct="1">
              <a:lnSpc>
                <a:spcPct val="130000"/>
              </a:lnSpc>
              <a:spcBef>
                <a:spcPts val="1800"/>
              </a:spcBef>
              <a:spcAft>
                <a:spcPts val="0"/>
              </a:spcAft>
              <a:buClrTx/>
              <a:buSzTx/>
              <a:buFont typeface="Arial" panose="020B0604020202020204" pitchFamily="34" charset="0"/>
              <a:buChar char="●"/>
              <a:defRPr kumimoji="0" lang="zh-CN" altLang="en-US" sz="1800" b="0" i="0" u="none" strike="noStrike" kern="1200" cap="none" spc="150" normalizeH="0" baseline="0" noProof="1" dirty="0">
                <a:ln>
                  <a:noFill/>
                  <a:prstDash val="sysDot"/>
                </a:ln>
                <a:solidFill>
                  <a:schemeClr val="tx1">
                    <a:lumMod val="85000"/>
                    <a:lumOff val="15000"/>
                  </a:schemeClr>
                </a:solidFill>
                <a:uFillTx/>
                <a:latin typeface="+mn-ea"/>
                <a:ea typeface="+mn-ea"/>
                <a:cs typeface="MiSans Normal" panose="00000500000000000000" charset="-122"/>
                <a:sym typeface="+mn-ea"/>
              </a:defRPr>
            </a:lvl1pPr>
            <a:lvl2pPr marL="449580" marR="0" lvl="1" indent="-231775"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ln>
                  <a:noFill/>
                  <a:prstDash val="sysDot"/>
                </a:ln>
                <a:solidFill>
                  <a:schemeClr val="tx1">
                    <a:lumMod val="50000"/>
                    <a:lumOff val="50000"/>
                  </a:schemeClr>
                </a:solidFill>
                <a:uFillTx/>
                <a:latin typeface="+mn-ea"/>
                <a:ea typeface="+mn-ea"/>
              </a:defRPr>
            </a:lvl2pPr>
            <a:lvl3pPr marL="719455" marR="0" lvl="2" indent="-276225"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ln>
                  <a:noFill/>
                  <a:prstDash val="sysDot"/>
                </a:ln>
                <a:solidFill>
                  <a:schemeClr val="tx1">
                    <a:lumMod val="50000"/>
                    <a:lumOff val="50000"/>
                  </a:schemeClr>
                </a:solidFill>
                <a:uFillTx/>
                <a:latin typeface="+mn-ea"/>
                <a:ea typeface="+mn-ea"/>
              </a:defRPr>
            </a:lvl3pPr>
            <a:lvl4pPr marL="987425" marR="0" lvl="3" indent="-262255" fontAlgn="auto">
              <a:lnSpc>
                <a:spcPct val="120000"/>
              </a:lnSpc>
              <a:spcBef>
                <a:spcPts val="0"/>
              </a:spcBef>
              <a:spcAft>
                <a:spcPts val="300"/>
              </a:spcAft>
              <a:buFont typeface="Wingdings" panose="05000000000000000000" charset="0"/>
              <a:buChar char=""/>
              <a:tabLst>
                <a:tab pos="899795" algn="l"/>
              </a:tabLst>
              <a:defRPr kumimoji="0" sz="1400" b="0" i="0" u="none" strike="noStrike" cap="none" spc="150" normalizeH="0" baseline="0">
                <a:ln>
                  <a:noFill/>
                  <a:prstDash val="sysDot"/>
                </a:ln>
                <a:solidFill>
                  <a:schemeClr val="tx1">
                    <a:lumMod val="50000"/>
                    <a:lumOff val="50000"/>
                  </a:schemeClr>
                </a:solidFill>
                <a:uFillTx/>
                <a:latin typeface="+mn-ea"/>
                <a:ea typeface="+mn-ea"/>
              </a:defRPr>
            </a:lvl4pPr>
            <a:lvl5pPr marL="1256030" marR="0" lvl="4" indent="-262255"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ln>
                  <a:noFill/>
                  <a:prstDash val="sysDot"/>
                </a:ln>
                <a:solidFill>
                  <a:schemeClr val="tx1">
                    <a:lumMod val="50000"/>
                    <a:lumOff val="50000"/>
                  </a:schemeClr>
                </a:solidFill>
                <a:uFillTx/>
                <a:latin typeface="+mn-ea"/>
                <a:ea typeface="+mn-ea"/>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9" name="正文"/>
          <p:cNvSpPr txBox="1">
            <a:spLocks noGrp="1"/>
          </p:cNvSpPr>
          <p:nvPr>
            <p:ph idx="3"/>
            <p:custDataLst>
              <p:tags r:id="rId3"/>
            </p:custDataLst>
          </p:nvPr>
        </p:nvSpPr>
        <p:spPr>
          <a:xfrm>
            <a:off x="695960" y="1245235"/>
            <a:ext cx="5088890" cy="4930775"/>
          </a:xfrm>
          <a:prstGeom prst="rect">
            <a:avLst/>
          </a:prstGeom>
          <a:ln>
            <a:noFill/>
            <a:prstDash val="sysDash"/>
          </a:ln>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1800"/>
              </a:spcBef>
              <a:spcAft>
                <a:spcPts val="0"/>
              </a:spcAft>
              <a:buClrTx/>
              <a:buSzTx/>
              <a:buFont typeface="Arial" panose="020B0604020202020204" pitchFamily="34" charset="0"/>
              <a:buChar char="●"/>
              <a:defRPr kumimoji="0" lang="zh-CN" altLang="en-US" sz="1800" b="0" i="0" u="none" strike="noStrike" kern="1200" cap="none" spc="150" normalizeH="0" baseline="0" noProof="1" dirty="0">
                <a:ln>
                  <a:noFill/>
                  <a:prstDash val="sysDot"/>
                </a:ln>
                <a:solidFill>
                  <a:schemeClr val="tx1">
                    <a:lumMod val="85000"/>
                    <a:lumOff val="15000"/>
                  </a:schemeClr>
                </a:solidFill>
                <a:uFillTx/>
                <a:latin typeface="+mn-ea"/>
                <a:ea typeface="+mn-ea"/>
                <a:cs typeface="MiSans Normal" panose="00000500000000000000" charset="-122"/>
                <a:sym typeface="+mn-ea"/>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lumMod val="65000"/>
                    <a:lumOff val="35000"/>
                  </a:schemeClr>
                </a:solidFill>
                <a:uFillTx/>
                <a:latin typeface="+mn-ea"/>
                <a:ea typeface="+mn-ea"/>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lumMod val="65000"/>
                    <a:lumOff val="35000"/>
                  </a:schemeClr>
                </a:solidFill>
                <a:uFillTx/>
                <a:latin typeface="+mn-ea"/>
                <a:ea typeface="+mn-ea"/>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lumMod val="65000"/>
                    <a:lumOff val="35000"/>
                  </a:schemeClr>
                </a:solidFill>
                <a:uFillTx/>
                <a:latin typeface="+mn-ea"/>
                <a:ea typeface="+mn-ea"/>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lumMod val="65000"/>
                    <a:lumOff val="35000"/>
                  </a:schemeClr>
                </a:solidFill>
                <a:uFillTx/>
                <a:latin typeface="+mn-ea"/>
                <a:ea typeface="+mn-ea"/>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spcBef>
                <a:spcPts val="1800"/>
              </a:spcBef>
              <a:spcAft>
                <a:spcPts val="0"/>
              </a:spcAft>
            </a:pPr>
            <a:r>
              <a:rPr>
                <a:sym typeface="+mn-ea"/>
              </a:rPr>
              <a:t>单击此处编辑母版文本样式</a:t>
            </a:r>
            <a:endParaRPr>
              <a:sym typeface="+mn-ea"/>
            </a:endParaRPr>
          </a:p>
          <a:p>
            <a:pPr lvl="1">
              <a:spcBef>
                <a:spcPts val="1800"/>
              </a:spcBef>
              <a:spcAft>
                <a:spcPts val="0"/>
              </a:spcAft>
            </a:pPr>
            <a:r>
              <a:rPr>
                <a:sym typeface="+mn-ea"/>
              </a:rPr>
              <a:t>第二级</a:t>
            </a:r>
            <a:endParaRPr>
              <a:sym typeface="+mn-ea"/>
            </a:endParaRPr>
          </a:p>
          <a:p>
            <a:pPr lvl="2">
              <a:spcBef>
                <a:spcPts val="1800"/>
              </a:spcBef>
              <a:spcAft>
                <a:spcPts val="0"/>
              </a:spcAft>
            </a:pPr>
            <a:r>
              <a:rPr>
                <a:sym typeface="+mn-ea"/>
              </a:rPr>
              <a:t>第三级</a:t>
            </a:r>
            <a:endParaRPr>
              <a:sym typeface="+mn-ea"/>
            </a:endParaRPr>
          </a:p>
          <a:p>
            <a:pPr lvl="3">
              <a:spcBef>
                <a:spcPts val="1800"/>
              </a:spcBef>
              <a:spcAft>
                <a:spcPts val="0"/>
              </a:spcAft>
            </a:pPr>
            <a:r>
              <a:rPr>
                <a:sym typeface="+mn-ea"/>
              </a:rPr>
              <a:t>第四级</a:t>
            </a:r>
            <a:endParaRPr>
              <a:sym typeface="+mn-ea"/>
            </a:endParaRPr>
          </a:p>
          <a:p>
            <a:pPr lvl="4">
              <a:spcBef>
                <a:spcPts val="1800"/>
              </a:spcBef>
              <a:spcAft>
                <a:spcPts val="0"/>
              </a:spcAft>
            </a:pPr>
            <a:r>
              <a:rPr>
                <a:sym typeface="+mn-ea"/>
              </a:rPr>
              <a:t>第五级</a:t>
            </a:r>
            <a:endParaRPr>
              <a:sym typeface="+mn-ea"/>
            </a:endParaRPr>
          </a:p>
        </p:txBody>
      </p:sp>
      <p:sp>
        <p:nvSpPr>
          <p:cNvPr id="14" name="任意多边形 13"/>
          <p:cNvSpPr/>
          <p:nvPr userDrawn="1">
            <p:custDataLst>
              <p:tags r:id="rId4"/>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8" name="标题"/>
          <p:cNvSpPr>
            <a:spLocks noGrp="1"/>
          </p:cNvSpPr>
          <p:nvPr>
            <p:ph type="title" idx="1"/>
            <p:custDataLst>
              <p:tags r:id="rId5"/>
            </p:custDataLst>
          </p:nvPr>
        </p:nvSpPr>
        <p:spPr>
          <a:xfrm>
            <a:off x="695960" y="360000"/>
            <a:ext cx="10800080" cy="720000"/>
          </a:xfrm>
          <a:prstGeom prst="rect">
            <a:avLst/>
          </a:prstGeom>
          <a:noFill/>
        </p:spPr>
        <p:txBody>
          <a:bodyPr vert="horz" wrap="square" lIns="0" tIns="0" rIns="0" bIns="0" rtlCol="0" anchor="b" anchorCtr="0">
            <a:normAutofit/>
          </a:bodyPr>
          <a:lstStyle>
            <a:lvl1pPr marL="0" marR="0" lvl="0" algn="l" defTabSz="914400" rtl="0" eaLnBrk="1" fontAlgn="auto" latinLnBrk="0" hangingPunct="1">
              <a:lnSpc>
                <a:spcPct val="100000"/>
              </a:lnSpc>
              <a:buClrTx/>
              <a:buSzTx/>
              <a:buFontTx/>
              <a:buNone/>
              <a:defRPr kumimoji="0" lang="zh-CN" altLang="en-US" sz="3600" b="0" i="0" u="none" strike="noStrike" kern="1200" cap="none" spc="300" normalizeH="0" baseline="0" noProof="1" dirty="0" smtClean="0">
                <a:ln>
                  <a:noFill/>
                  <a:prstDash val="sysDot"/>
                </a:ln>
                <a:solidFill>
                  <a:schemeClr val="tx1">
                    <a:lumMod val="85000"/>
                    <a:lumOff val="15000"/>
                  </a:schemeClr>
                </a:solidFill>
                <a:uFillTx/>
                <a:latin typeface="+mj-lt"/>
                <a:ea typeface="+mj-lt"/>
                <a:cs typeface="MiSans Normal" panose="00000500000000000000" charset="-122"/>
              </a:defRPr>
            </a:lvl1pPr>
          </a:lstStyle>
          <a:p>
            <a:pPr lvl="0"/>
            <a:r>
              <a:rPr>
                <a:sym typeface="+mn-ea"/>
              </a:rPr>
              <a:t>单击此处编辑母版标题样式</a:t>
            </a:r>
            <a:endParaRPr>
              <a:sym typeface="+mn-ea"/>
            </a:endParaRPr>
          </a:p>
        </p:txBody>
      </p:sp>
      <p:sp>
        <p:nvSpPr>
          <p:cNvPr id="5" name="日期占位符 4"/>
          <p:cNvSpPr>
            <a:spLocks noGrp="1"/>
          </p:cNvSpPr>
          <p:nvPr>
            <p:ph type="dt" sz="half" idx="10"/>
            <p:custDataLst>
              <p:tags r:id="rId6"/>
            </p:custDataLst>
          </p:nvPr>
        </p:nvSpPr>
        <p:spPr>
          <a:xfrm>
            <a:off x="694055" y="6314440"/>
            <a:ext cx="2618105" cy="316865"/>
          </a:xfrm>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7"/>
            </p:custDataLst>
          </p:nvPr>
        </p:nvSpPr>
        <p:spPr>
          <a:xfrm>
            <a:off x="4116000" y="6314400"/>
            <a:ext cx="3960000" cy="316800"/>
          </a:xfrm>
        </p:spPr>
        <p:txBody>
          <a:bodyPr/>
          <a:lstStyle/>
          <a:p>
            <a:endParaRPr lang="zh-CN" altLang="en-US" dirty="0"/>
          </a:p>
        </p:txBody>
      </p:sp>
      <p:sp>
        <p:nvSpPr>
          <p:cNvPr id="7" name="灯片编号占位符 6"/>
          <p:cNvSpPr>
            <a:spLocks noGrp="1"/>
          </p:cNvSpPr>
          <p:nvPr>
            <p:ph type="sldNum" sz="quarter" idx="12"/>
            <p:custDataLst>
              <p:tags r:id="rId8"/>
            </p:custDataLst>
          </p:nvPr>
        </p:nvSpPr>
        <p:spPr>
          <a:xfrm>
            <a:off x="8877300" y="6314440"/>
            <a:ext cx="2618740" cy="316865"/>
          </a:xfrm>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showMasterSp="0">
  <p:cSld name="标题和比较">
    <p:spTree>
      <p:nvGrpSpPr>
        <p:cNvPr id="1" name=""/>
        <p:cNvGrpSpPr/>
        <p:nvPr/>
      </p:nvGrpSpPr>
      <p:grpSpPr>
        <a:xfrm>
          <a:off x="0" y="0"/>
          <a:ext cx="0" cy="0"/>
          <a:chOff x="0" y="0"/>
          <a:chExt cx="0" cy="0"/>
        </a:xfrm>
      </p:grpSpPr>
      <p:sp>
        <p:nvSpPr>
          <p:cNvPr id="15" name="正文"/>
          <p:cNvSpPr txBox="1">
            <a:spLocks noGrp="1"/>
          </p:cNvSpPr>
          <p:nvPr>
            <p:ph idx="6"/>
            <p:custDataLst>
              <p:tags r:id="rId2"/>
            </p:custDataLst>
          </p:nvPr>
        </p:nvSpPr>
        <p:spPr>
          <a:xfrm>
            <a:off x="6235065" y="1671955"/>
            <a:ext cx="5260975" cy="4504690"/>
          </a:xfrm>
          <a:prstGeom prst="rect">
            <a:avLst/>
          </a:prstGeom>
          <a:ln>
            <a:noFill/>
            <a:prstDash val="sysDash"/>
          </a:ln>
        </p:spPr>
        <p:txBody>
          <a:bodyPr vert="horz" lIns="90000" tIns="46800" rIns="90000" bIns="46800" rtlCol="0">
            <a:normAutofit/>
          </a:bodyPr>
          <a:lstStyle>
            <a:defPPr>
              <a:defRPr lang="zh-CN"/>
            </a:defPPr>
            <a:lvl1pPr marL="228600" marR="0" lvl="0" indent="-228600" algn="l" defTabSz="914400" rtl="0" eaLnBrk="1" fontAlgn="auto" latinLnBrk="0" hangingPunct="1">
              <a:lnSpc>
                <a:spcPct val="130000"/>
              </a:lnSpc>
              <a:spcBef>
                <a:spcPts val="1800"/>
              </a:spcBef>
              <a:spcAft>
                <a:spcPts val="0"/>
              </a:spcAft>
              <a:buClrTx/>
              <a:buSzTx/>
              <a:buFont typeface="Arial" panose="020B0604020202020204" pitchFamily="34" charset="0"/>
              <a:buChar char="●"/>
              <a:defRPr kumimoji="0" lang="zh-CN" altLang="en-US" sz="1800" b="0" i="0" u="none" strike="noStrike" kern="1200" cap="none" spc="150" normalizeH="0" baseline="0" noProof="1" dirty="0">
                <a:ln>
                  <a:noFill/>
                  <a:prstDash val="sysDot"/>
                </a:ln>
                <a:solidFill>
                  <a:schemeClr val="tx1">
                    <a:lumMod val="85000"/>
                    <a:lumOff val="15000"/>
                  </a:schemeClr>
                </a:solidFill>
                <a:uFillTx/>
                <a:latin typeface="+mn-ea"/>
                <a:ea typeface="+mn-ea"/>
                <a:cs typeface="MiSans Normal" panose="00000500000000000000" charset="-122"/>
                <a:sym typeface="+mn-ea"/>
              </a:defRPr>
            </a:lvl1pPr>
            <a:lvl2pPr marL="449580" marR="0" lvl="1" indent="-231775"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ln>
                  <a:noFill/>
                  <a:prstDash val="sysDot"/>
                </a:ln>
                <a:solidFill>
                  <a:schemeClr val="tx1">
                    <a:lumMod val="50000"/>
                    <a:lumOff val="50000"/>
                  </a:schemeClr>
                </a:solidFill>
                <a:uFillTx/>
                <a:latin typeface="+mn-ea"/>
                <a:ea typeface="+mn-ea"/>
              </a:defRPr>
            </a:lvl2pPr>
            <a:lvl3pPr marL="719455" marR="0" lvl="2" indent="-276225"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ln>
                  <a:noFill/>
                  <a:prstDash val="sysDot"/>
                </a:ln>
                <a:solidFill>
                  <a:schemeClr val="tx1">
                    <a:lumMod val="50000"/>
                    <a:lumOff val="50000"/>
                  </a:schemeClr>
                </a:solidFill>
                <a:uFillTx/>
                <a:latin typeface="+mn-ea"/>
                <a:ea typeface="+mn-ea"/>
              </a:defRPr>
            </a:lvl3pPr>
            <a:lvl4pPr marL="987425" marR="0" lvl="3" indent="-262255" fontAlgn="auto">
              <a:lnSpc>
                <a:spcPct val="120000"/>
              </a:lnSpc>
              <a:spcBef>
                <a:spcPts val="0"/>
              </a:spcBef>
              <a:spcAft>
                <a:spcPts val="300"/>
              </a:spcAft>
              <a:buFont typeface="Wingdings" panose="05000000000000000000" charset="0"/>
              <a:buChar char=""/>
              <a:tabLst>
                <a:tab pos="899795" algn="l"/>
              </a:tabLst>
              <a:defRPr kumimoji="0" sz="1400" b="0" i="0" u="none" strike="noStrike" cap="none" spc="150" normalizeH="0" baseline="0">
                <a:ln>
                  <a:noFill/>
                  <a:prstDash val="sysDot"/>
                </a:ln>
                <a:solidFill>
                  <a:schemeClr val="tx1">
                    <a:lumMod val="50000"/>
                    <a:lumOff val="50000"/>
                  </a:schemeClr>
                </a:solidFill>
                <a:uFillTx/>
                <a:latin typeface="+mn-ea"/>
                <a:ea typeface="+mn-ea"/>
              </a:defRPr>
            </a:lvl4pPr>
            <a:lvl5pPr marL="1256030" marR="0" lvl="4" indent="-262255"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ln>
                  <a:noFill/>
                  <a:prstDash val="sysDot"/>
                </a:ln>
                <a:solidFill>
                  <a:schemeClr val="tx1">
                    <a:lumMod val="50000"/>
                    <a:lumOff val="50000"/>
                  </a:schemeClr>
                </a:solidFill>
                <a:uFillTx/>
                <a:latin typeface="+mn-ea"/>
                <a:ea typeface="+mn-ea"/>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14" name="标题"/>
          <p:cNvSpPr txBox="1">
            <a:spLocks noGrp="1"/>
          </p:cNvSpPr>
          <p:nvPr>
            <p:ph type="title" idx="5"/>
            <p:custDataLst>
              <p:tags r:id="rId3"/>
            </p:custDataLst>
          </p:nvPr>
        </p:nvSpPr>
        <p:spPr>
          <a:xfrm>
            <a:off x="6235065" y="1247140"/>
            <a:ext cx="5260975" cy="400050"/>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zh-CN" altLang="en-US" sz="2000" b="1" i="0" u="none" strike="noStrike" kern="1200" cap="none" spc="0" normalizeH="0" baseline="0" noProof="1" dirty="0">
                <a:solidFill>
                  <a:schemeClr val="tx1">
                    <a:lumMod val="85000"/>
                    <a:lumOff val="15000"/>
                  </a:schemeClr>
                </a:solidFill>
                <a:latin typeface="+mj-ea"/>
                <a:ea typeface="+mj-ea"/>
                <a:cs typeface="MiSans Normal" panose="00000500000000000000" charset="-122"/>
              </a:defRPr>
            </a:lvl1pPr>
          </a:lstStyle>
          <a:p>
            <a:pPr lvl="0"/>
            <a:r>
              <a:rPr>
                <a:sym typeface="+mn-ea"/>
              </a:rPr>
              <a:t>单击此处编辑母版标题样式</a:t>
            </a:r>
            <a:endParaRPr>
              <a:sym typeface="+mn-ea"/>
            </a:endParaRPr>
          </a:p>
        </p:txBody>
      </p:sp>
      <p:sp>
        <p:nvSpPr>
          <p:cNvPr id="13" name="正文"/>
          <p:cNvSpPr txBox="1">
            <a:spLocks noGrp="1"/>
          </p:cNvSpPr>
          <p:nvPr>
            <p:ph idx="4"/>
            <p:custDataLst>
              <p:tags r:id="rId4"/>
            </p:custDataLst>
          </p:nvPr>
        </p:nvSpPr>
        <p:spPr>
          <a:xfrm>
            <a:off x="695325" y="1671955"/>
            <a:ext cx="5255260" cy="4504690"/>
          </a:xfrm>
          <a:prstGeom prst="rect">
            <a:avLst/>
          </a:prstGeom>
          <a:ln>
            <a:noFill/>
            <a:prstDash val="sysDash"/>
          </a:ln>
        </p:spPr>
        <p:txBody>
          <a:bodyPr vert="horz" lIns="90000" tIns="46800" rIns="90000" bIns="46800" rtlCol="0">
            <a:normAutofit/>
          </a:bodyPr>
          <a:lstStyle>
            <a:defPPr>
              <a:defRPr lang="zh-CN"/>
            </a:defPPr>
            <a:lvl1pPr marL="228600" marR="0" lvl="0" indent="-228600" algn="l" defTabSz="914400" rtl="0" eaLnBrk="1" fontAlgn="auto" latinLnBrk="0" hangingPunct="1">
              <a:lnSpc>
                <a:spcPct val="130000"/>
              </a:lnSpc>
              <a:spcBef>
                <a:spcPts val="1800"/>
              </a:spcBef>
              <a:spcAft>
                <a:spcPts val="0"/>
              </a:spcAft>
              <a:buClrTx/>
              <a:buSzTx/>
              <a:buFont typeface="Arial" panose="020B0604020202020204" pitchFamily="34" charset="0"/>
              <a:buChar char="●"/>
              <a:defRPr kumimoji="0" lang="zh-CN" altLang="en-US" sz="1800" b="0" i="0" u="none" strike="noStrike" kern="1200" cap="none" spc="150" normalizeH="0" baseline="0" noProof="1" dirty="0">
                <a:ln>
                  <a:noFill/>
                  <a:prstDash val="sysDot"/>
                </a:ln>
                <a:solidFill>
                  <a:schemeClr val="tx1">
                    <a:lumMod val="85000"/>
                    <a:lumOff val="15000"/>
                  </a:schemeClr>
                </a:solidFill>
                <a:uFillTx/>
                <a:latin typeface="+mn-ea"/>
                <a:ea typeface="+mn-ea"/>
                <a:cs typeface="MiSans Normal" panose="00000500000000000000" charset="-122"/>
                <a:sym typeface="+mn-ea"/>
              </a:defRPr>
            </a:lvl1pPr>
            <a:lvl2pPr marL="449580" marR="0" lvl="1" indent="-231775"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ln>
                  <a:noFill/>
                  <a:prstDash val="sysDot"/>
                </a:ln>
                <a:solidFill>
                  <a:schemeClr val="tx1">
                    <a:lumMod val="50000"/>
                    <a:lumOff val="50000"/>
                  </a:schemeClr>
                </a:solidFill>
                <a:uFillTx/>
                <a:latin typeface="+mn-ea"/>
                <a:ea typeface="+mn-ea"/>
              </a:defRPr>
            </a:lvl2pPr>
            <a:lvl3pPr marL="719455" marR="0" lvl="2" indent="-276225"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ln>
                  <a:noFill/>
                  <a:prstDash val="sysDot"/>
                </a:ln>
                <a:solidFill>
                  <a:schemeClr val="tx1">
                    <a:lumMod val="50000"/>
                    <a:lumOff val="50000"/>
                  </a:schemeClr>
                </a:solidFill>
                <a:uFillTx/>
                <a:latin typeface="+mn-ea"/>
                <a:ea typeface="+mn-ea"/>
              </a:defRPr>
            </a:lvl3pPr>
            <a:lvl4pPr marL="987425" marR="0" lvl="3" indent="-262255" fontAlgn="auto">
              <a:lnSpc>
                <a:spcPct val="120000"/>
              </a:lnSpc>
              <a:spcBef>
                <a:spcPts val="0"/>
              </a:spcBef>
              <a:spcAft>
                <a:spcPts val="300"/>
              </a:spcAft>
              <a:buFont typeface="Wingdings" panose="05000000000000000000" charset="0"/>
              <a:buChar char=""/>
              <a:tabLst>
                <a:tab pos="899795" algn="l"/>
              </a:tabLst>
              <a:defRPr kumimoji="0" sz="1400" b="0" i="0" u="none" strike="noStrike" cap="none" spc="150" normalizeH="0" baseline="0">
                <a:ln>
                  <a:noFill/>
                  <a:prstDash val="sysDot"/>
                </a:ln>
                <a:solidFill>
                  <a:schemeClr val="tx1">
                    <a:lumMod val="50000"/>
                    <a:lumOff val="50000"/>
                  </a:schemeClr>
                </a:solidFill>
                <a:uFillTx/>
                <a:latin typeface="+mn-ea"/>
                <a:ea typeface="+mn-ea"/>
              </a:defRPr>
            </a:lvl4pPr>
            <a:lvl5pPr marL="1256030" marR="0" lvl="4" indent="-262255"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ln>
                  <a:noFill/>
                  <a:prstDash val="sysDot"/>
                </a:ln>
                <a:solidFill>
                  <a:schemeClr val="tx1">
                    <a:lumMod val="50000"/>
                    <a:lumOff val="50000"/>
                  </a:schemeClr>
                </a:solidFill>
                <a:uFillTx/>
                <a:latin typeface="+mn-ea"/>
                <a:ea typeface="+mn-ea"/>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12" name="标题"/>
          <p:cNvSpPr txBox="1">
            <a:spLocks noGrp="1"/>
          </p:cNvSpPr>
          <p:nvPr>
            <p:ph type="title" idx="3"/>
            <p:custDataLst>
              <p:tags r:id="rId5"/>
            </p:custDataLst>
          </p:nvPr>
        </p:nvSpPr>
        <p:spPr>
          <a:xfrm>
            <a:off x="695325" y="1247140"/>
            <a:ext cx="5255260" cy="400050"/>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zh-CN" altLang="en-US" sz="2000" b="1" i="0" u="none" strike="noStrike" kern="1200" cap="none" spc="0" normalizeH="0" baseline="0" noProof="1">
                <a:solidFill>
                  <a:schemeClr val="tx1">
                    <a:lumMod val="85000"/>
                    <a:lumOff val="15000"/>
                  </a:schemeClr>
                </a:solidFill>
                <a:latin typeface="+mj-ea"/>
                <a:ea typeface="+mj-ea"/>
                <a:cs typeface="MiSans Normal" panose="00000500000000000000" charset="-122"/>
              </a:defRPr>
            </a:lvl1pPr>
          </a:lstStyle>
          <a:p>
            <a:pPr lvl="0"/>
            <a:r>
              <a:rPr>
                <a:sym typeface="+mn-ea"/>
              </a:rPr>
              <a:t>单击此处编辑母版标题样式</a:t>
            </a:r>
            <a:endParaRPr>
              <a:sym typeface="+mn-ea"/>
            </a:endParaRPr>
          </a:p>
        </p:txBody>
      </p:sp>
      <p:sp>
        <p:nvSpPr>
          <p:cNvPr id="11" name="任意多边形 10"/>
          <p:cNvSpPr/>
          <p:nvPr userDrawn="1">
            <p:custDataLst>
              <p:tags r:id="rId6"/>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10" name="标题"/>
          <p:cNvSpPr txBox="1">
            <a:spLocks noGrp="1"/>
          </p:cNvSpPr>
          <p:nvPr>
            <p:ph type="title" idx="1"/>
            <p:custDataLst>
              <p:tags r:id="rId7"/>
            </p:custDataLst>
          </p:nvPr>
        </p:nvSpPr>
        <p:spPr>
          <a:xfrm>
            <a:off x="695960" y="360000"/>
            <a:ext cx="10800080" cy="720000"/>
          </a:xfrm>
          <a:prstGeom prst="rect">
            <a:avLst/>
          </a:prstGeom>
          <a:noFill/>
        </p:spPr>
        <p:txBody>
          <a:bodyPr wrap="square" rtlCol="0" anchor="b" anchorCtr="0">
            <a:normAutofit/>
          </a:bodyPr>
          <a:lstStyle>
            <a:lvl1pPr marL="0" marR="0" lvl="0" algn="l" defTabSz="914400" rtl="0" eaLnBrk="1" fontAlgn="auto" latinLnBrk="0" hangingPunct="1">
              <a:lnSpc>
                <a:spcPct val="100000"/>
              </a:lnSpc>
              <a:buClrTx/>
              <a:buSzTx/>
              <a:buFontTx/>
              <a:buNone/>
              <a:defRPr kumimoji="0" lang="zh-CN" altLang="en-US" sz="3200" b="0" i="0" u="none" strike="noStrike" kern="1200" cap="none" spc="300" normalizeH="0" baseline="0" noProof="1" dirty="0">
                <a:ln>
                  <a:noFill/>
                  <a:prstDash val="sysDot"/>
                </a:ln>
                <a:solidFill>
                  <a:schemeClr val="tx1">
                    <a:lumMod val="85000"/>
                    <a:lumOff val="15000"/>
                  </a:schemeClr>
                </a:solidFill>
                <a:latin typeface="+mj-lt"/>
                <a:ea typeface="+mj-lt"/>
                <a:cs typeface="MiSans Normal" panose="00000500000000000000" charset="-122"/>
                <a:sym typeface="+mn-ea"/>
              </a:defRPr>
            </a:lvl1pPr>
          </a:lstStyle>
          <a:p>
            <a:pPr lvl="0" algn="l">
              <a:buClrTx/>
              <a:buSzTx/>
              <a:buFontTx/>
            </a:pPr>
            <a:r>
              <a:rPr>
                <a:sym typeface="+mn-ea"/>
              </a:rPr>
              <a:t>单击此处编辑母版标题样式</a:t>
            </a:r>
            <a:endParaRPr>
              <a:sym typeface="+mn-ea"/>
            </a:endParaRPr>
          </a:p>
        </p:txBody>
      </p:sp>
      <p:sp>
        <p:nvSpPr>
          <p:cNvPr id="7" name="日期占位符 6"/>
          <p:cNvSpPr>
            <a:spLocks noGrp="1"/>
          </p:cNvSpPr>
          <p:nvPr>
            <p:ph type="dt" sz="half" idx="10"/>
            <p:custDataLst>
              <p:tags r:id="rId8"/>
            </p:custDataLst>
          </p:nvPr>
        </p:nvSpPr>
        <p:spPr>
          <a:xfrm>
            <a:off x="699135" y="6314440"/>
            <a:ext cx="2613025" cy="316865"/>
          </a:xfrm>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9"/>
            </p:custDataLst>
          </p:nvPr>
        </p:nvSpPr>
        <p:spPr>
          <a:xfrm>
            <a:off x="4116000" y="6314400"/>
            <a:ext cx="3960000" cy="316800"/>
          </a:xfrm>
        </p:spPr>
        <p:txBody>
          <a:bodyPr/>
          <a:lstStyle/>
          <a:p>
            <a:endParaRPr lang="zh-CN" altLang="en-US" dirty="0"/>
          </a:p>
        </p:txBody>
      </p:sp>
      <p:sp>
        <p:nvSpPr>
          <p:cNvPr id="9" name="灯片编号占位符 8"/>
          <p:cNvSpPr>
            <a:spLocks noGrp="1"/>
          </p:cNvSpPr>
          <p:nvPr>
            <p:ph type="sldNum" sz="quarter" idx="12"/>
            <p:custDataLst>
              <p:tags r:id="rId10"/>
            </p:custDataLst>
          </p:nvPr>
        </p:nvSpPr>
        <p:spPr>
          <a:xfrm>
            <a:off x="8877300" y="6314440"/>
            <a:ext cx="2618740" cy="316865"/>
          </a:xfrm>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showMasterSp="0">
  <p:cSld name="仅标题">
    <p:spTree>
      <p:nvGrpSpPr>
        <p:cNvPr id="1" name=""/>
        <p:cNvGrpSpPr/>
        <p:nvPr/>
      </p:nvGrpSpPr>
      <p:grpSpPr>
        <a:xfrm>
          <a:off x="0" y="0"/>
          <a:ext cx="0" cy="0"/>
          <a:chOff x="0" y="0"/>
          <a:chExt cx="0" cy="0"/>
        </a:xfrm>
      </p:grpSpPr>
      <p:sp>
        <p:nvSpPr>
          <p:cNvPr id="7" name="任意多边形 6"/>
          <p:cNvSpPr/>
          <p:nvPr userDrawn="1">
            <p:custDataLst>
              <p:tags r:id="rId2"/>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6" name="标题"/>
          <p:cNvSpPr txBox="1">
            <a:spLocks noGrp="1"/>
          </p:cNvSpPr>
          <p:nvPr>
            <p:ph type="title" idx="1"/>
            <p:custDataLst>
              <p:tags r:id="rId3"/>
            </p:custDataLst>
          </p:nvPr>
        </p:nvSpPr>
        <p:spPr>
          <a:xfrm>
            <a:off x="695960" y="360000"/>
            <a:ext cx="10800080" cy="720000"/>
          </a:xfrm>
          <a:prstGeom prst="rect">
            <a:avLst/>
          </a:prstGeom>
          <a:noFill/>
        </p:spPr>
        <p:txBody>
          <a:bodyPr wrap="square" rtlCol="0" anchor="b" anchorCtr="0">
            <a:normAutofit/>
          </a:bodyPr>
          <a:lstStyle>
            <a:lvl1pPr marL="0" marR="0" lvl="0" algn="l" defTabSz="914400" rtl="0" eaLnBrk="1" fontAlgn="auto" latinLnBrk="0" hangingPunct="1">
              <a:lnSpc>
                <a:spcPct val="100000"/>
              </a:lnSpc>
              <a:buClrTx/>
              <a:buSzTx/>
              <a:buFontTx/>
              <a:buNone/>
              <a:defRPr kumimoji="0" lang="zh-CN" altLang="en-US" sz="3200" b="0" i="0" u="none" strike="noStrike" kern="1200" cap="none" spc="300" normalizeH="0" baseline="0" noProof="1" dirty="0">
                <a:ln>
                  <a:noFill/>
                  <a:prstDash val="sysDot"/>
                </a:ln>
                <a:solidFill>
                  <a:schemeClr val="tx1">
                    <a:lumMod val="85000"/>
                    <a:lumOff val="15000"/>
                  </a:schemeClr>
                </a:solidFill>
                <a:latin typeface="+mj-lt"/>
                <a:ea typeface="+mj-lt"/>
                <a:cs typeface="MiSans Normal" panose="00000500000000000000" charset="-122"/>
                <a:sym typeface="+mn-ea"/>
              </a:defRPr>
            </a:lvl1pPr>
          </a:lstStyle>
          <a:p>
            <a:pPr lvl="0" algn="l">
              <a:buClrTx/>
              <a:buSzTx/>
              <a:buFontTx/>
            </a:pPr>
            <a:r>
              <a:rPr>
                <a:sym typeface="+mn-ea"/>
              </a:rPr>
              <a:t>单击此处编辑母版标题样式</a:t>
            </a:r>
            <a:endParaRPr>
              <a:sym typeface="+mn-ea"/>
            </a:endParaRPr>
          </a:p>
        </p:txBody>
      </p:sp>
      <p:sp>
        <p:nvSpPr>
          <p:cNvPr id="3" name="日期占位符 2"/>
          <p:cNvSpPr>
            <a:spLocks noGrp="1"/>
          </p:cNvSpPr>
          <p:nvPr>
            <p:ph type="dt" sz="half" idx="10"/>
            <p:custDataLst>
              <p:tags r:id="rId4"/>
            </p:custDataLst>
          </p:nvPr>
        </p:nvSpPr>
        <p:spPr>
          <a:xfrm>
            <a:off x="699135" y="6314440"/>
            <a:ext cx="2613025" cy="316865"/>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a:xfrm>
            <a:off x="4116000" y="6314400"/>
            <a:ext cx="3960000" cy="316800"/>
          </a:xfrm>
        </p:spPr>
        <p:txBody>
          <a:bodyPr/>
          <a:lstStyle/>
          <a:p>
            <a:endParaRPr lang="zh-CN" altLang="en-US" dirty="0"/>
          </a:p>
        </p:txBody>
      </p:sp>
      <p:sp>
        <p:nvSpPr>
          <p:cNvPr id="5" name="灯片编号占位符 4"/>
          <p:cNvSpPr>
            <a:spLocks noGrp="1"/>
          </p:cNvSpPr>
          <p:nvPr>
            <p:ph type="sldNum" sz="quarter" idx="12"/>
            <p:custDataLst>
              <p:tags r:id="rId6"/>
            </p:custDataLst>
          </p:nvPr>
        </p:nvSpPr>
        <p:spPr>
          <a:xfrm>
            <a:off x="8877300" y="6314440"/>
            <a:ext cx="2618740" cy="316865"/>
          </a:xfrm>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14" name="任意多边形 13"/>
          <p:cNvSpPr/>
          <p:nvPr>
            <p:custDataLst>
              <p:tags r:id="rId2"/>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2" name="日期占位符 1"/>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4"/>
            </p:custDataLst>
          </p:nvPr>
        </p:nvSpPr>
        <p:spPr/>
        <p:txBody>
          <a:bodyPr/>
          <a:lstStyle/>
          <a:p>
            <a:endParaRPr lang="zh-CN" altLang="en-US" dirty="0"/>
          </a:p>
        </p:txBody>
      </p:sp>
      <p:sp>
        <p:nvSpPr>
          <p:cNvPr id="4" name="灯片编号占位符 3"/>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showMasterSp="0">
  <p:cSld name="仅内容">
    <p:spTree>
      <p:nvGrpSpPr>
        <p:cNvPr id="1" name=""/>
        <p:cNvGrpSpPr/>
        <p:nvPr/>
      </p:nvGrpSpPr>
      <p:grpSpPr>
        <a:xfrm>
          <a:off x="0" y="0"/>
          <a:ext cx="0" cy="0"/>
          <a:chOff x="0" y="0"/>
          <a:chExt cx="0" cy="0"/>
        </a:xfrm>
      </p:grpSpPr>
      <p:sp>
        <p:nvSpPr>
          <p:cNvPr id="7" name="正文"/>
          <p:cNvSpPr txBox="1">
            <a:spLocks noGrp="1"/>
          </p:cNvSpPr>
          <p:nvPr>
            <p:ph idx="2"/>
            <p:custDataLst>
              <p:tags r:id="rId2"/>
            </p:custDataLst>
          </p:nvPr>
        </p:nvSpPr>
        <p:spPr>
          <a:xfrm>
            <a:off x="695960" y="360045"/>
            <a:ext cx="10801985" cy="5817870"/>
          </a:xfrm>
          <a:prstGeom prst="rect">
            <a:avLst/>
          </a:prstGeom>
          <a:ln>
            <a:noFill/>
            <a:prstDash val="sysDash"/>
          </a:ln>
        </p:spPr>
        <p:txBody>
          <a:bodyPr vert="horz" lIns="90000" tIns="46800" rIns="90000" bIns="46800" rtlCol="0">
            <a:normAutofit/>
          </a:bodyPr>
          <a:lstStyle>
            <a:defPPr>
              <a:defRPr lang="zh-CN"/>
            </a:defPPr>
            <a:lvl1pPr marL="228600" marR="0" lvl="0" indent="-228600" algn="l" defTabSz="914400" rtl="0" eaLnBrk="1" fontAlgn="auto" latinLnBrk="0" hangingPunct="1">
              <a:lnSpc>
                <a:spcPct val="130000"/>
              </a:lnSpc>
              <a:spcBef>
                <a:spcPts val="1800"/>
              </a:spcBef>
              <a:spcAft>
                <a:spcPts val="0"/>
              </a:spcAft>
              <a:buClrTx/>
              <a:buSzTx/>
              <a:buFont typeface="Arial" panose="020B0604020202020204" pitchFamily="34" charset="0"/>
              <a:buChar char="●"/>
              <a:defRPr kumimoji="0" lang="zh-CN" altLang="en-US" sz="1800" b="0" i="0" u="none" strike="noStrike" kern="1200" cap="none" spc="150" normalizeH="0" baseline="0" noProof="1" dirty="0">
                <a:ln>
                  <a:noFill/>
                  <a:prstDash val="sysDot"/>
                </a:ln>
                <a:solidFill>
                  <a:schemeClr val="tx1">
                    <a:lumMod val="85000"/>
                    <a:lumOff val="15000"/>
                  </a:schemeClr>
                </a:solidFill>
                <a:uFillTx/>
                <a:latin typeface="+mn-ea"/>
                <a:ea typeface="+mn-ea"/>
                <a:cs typeface="MiSans Normal" panose="00000500000000000000" charset="-122"/>
                <a:sym typeface="+mn-ea"/>
              </a:defRPr>
            </a:lvl1pPr>
            <a:lvl2pPr marL="449580" marR="0" lvl="1" indent="-231775"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ln>
                  <a:noFill/>
                  <a:prstDash val="sysDot"/>
                </a:ln>
                <a:solidFill>
                  <a:schemeClr val="tx1">
                    <a:lumMod val="50000"/>
                    <a:lumOff val="50000"/>
                  </a:schemeClr>
                </a:solidFill>
                <a:uFillTx/>
                <a:latin typeface="+mn-ea"/>
                <a:ea typeface="+mn-ea"/>
              </a:defRPr>
            </a:lvl2pPr>
            <a:lvl3pPr marL="719455" marR="0" lvl="2" indent="-276225"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ln>
                  <a:noFill/>
                  <a:prstDash val="sysDot"/>
                </a:ln>
                <a:solidFill>
                  <a:schemeClr val="tx1">
                    <a:lumMod val="50000"/>
                    <a:lumOff val="50000"/>
                  </a:schemeClr>
                </a:solidFill>
                <a:uFillTx/>
                <a:latin typeface="+mn-ea"/>
                <a:ea typeface="+mn-ea"/>
              </a:defRPr>
            </a:lvl3pPr>
            <a:lvl4pPr marL="987425" marR="0" lvl="3" indent="-262255" fontAlgn="auto">
              <a:lnSpc>
                <a:spcPct val="120000"/>
              </a:lnSpc>
              <a:spcBef>
                <a:spcPts val="0"/>
              </a:spcBef>
              <a:spcAft>
                <a:spcPts val="300"/>
              </a:spcAft>
              <a:buFont typeface="Wingdings" panose="05000000000000000000" charset="0"/>
              <a:buChar char=""/>
              <a:tabLst>
                <a:tab pos="899795" algn="l"/>
              </a:tabLst>
              <a:defRPr kumimoji="0" sz="1400" b="0" i="0" u="none" strike="noStrike" cap="none" spc="150" normalizeH="0" baseline="0">
                <a:ln>
                  <a:noFill/>
                  <a:prstDash val="sysDot"/>
                </a:ln>
                <a:solidFill>
                  <a:schemeClr val="tx1">
                    <a:lumMod val="50000"/>
                    <a:lumOff val="50000"/>
                  </a:schemeClr>
                </a:solidFill>
                <a:uFillTx/>
                <a:latin typeface="+mn-ea"/>
                <a:ea typeface="+mn-ea"/>
              </a:defRPr>
            </a:lvl4pPr>
            <a:lvl5pPr marL="1256030" marR="0" lvl="4" indent="-262255"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ln>
                  <a:noFill/>
                  <a:prstDash val="sysDot"/>
                </a:ln>
                <a:solidFill>
                  <a:schemeClr val="tx1">
                    <a:lumMod val="50000"/>
                    <a:lumOff val="50000"/>
                  </a:schemeClr>
                </a:solidFill>
                <a:uFillTx/>
                <a:latin typeface="+mn-ea"/>
                <a:ea typeface="+mn-ea"/>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14" name="任意多边形 13"/>
          <p:cNvSpPr/>
          <p:nvPr userDrawn="1">
            <p:custDataLst>
              <p:tags r:id="rId3"/>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4" name="日期占位符 3"/>
          <p:cNvSpPr>
            <a:spLocks noGrp="1"/>
          </p:cNvSpPr>
          <p:nvPr>
            <p:ph type="dt" sz="half" idx="10"/>
            <p:custDataLst>
              <p:tags r:id="rId4"/>
            </p:custDataLst>
          </p:nvPr>
        </p:nvSpPr>
        <p:spPr>
          <a:xfrm>
            <a:off x="699135" y="6314440"/>
            <a:ext cx="2613025" cy="316865"/>
          </a:xfr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a:xfrm>
            <a:off x="4116000" y="6314400"/>
            <a:ext cx="3960000" cy="316800"/>
          </a:xfrm>
        </p:spPr>
        <p:txBody>
          <a:bodyPr/>
          <a:lstStyle/>
          <a:p>
            <a:endParaRPr lang="zh-CN" altLang="en-US" dirty="0"/>
          </a:p>
        </p:txBody>
      </p:sp>
      <p:sp>
        <p:nvSpPr>
          <p:cNvPr id="6" name="灯片编号占位符 5"/>
          <p:cNvSpPr>
            <a:spLocks noGrp="1"/>
          </p:cNvSpPr>
          <p:nvPr>
            <p:ph type="sldNum" sz="quarter" idx="12"/>
            <p:custDataLst>
              <p:tags r:id="rId6"/>
            </p:custDataLst>
          </p:nvPr>
        </p:nvSpPr>
        <p:spPr>
          <a:xfrm>
            <a:off x="8877300" y="6314440"/>
            <a:ext cx="2618740" cy="316865"/>
          </a:xfrm>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showMasterSp="0">
  <p:cSld name="标题和副标题">
    <p:spTree>
      <p:nvGrpSpPr>
        <p:cNvPr id="1" name=""/>
        <p:cNvGrpSpPr/>
        <p:nvPr/>
      </p:nvGrpSpPr>
      <p:grpSpPr>
        <a:xfrm>
          <a:off x="0" y="0"/>
          <a:ext cx="0" cy="0"/>
          <a:chOff x="0" y="0"/>
          <a:chExt cx="0" cy="0"/>
        </a:xfrm>
      </p:grpSpPr>
      <p:sp>
        <p:nvSpPr>
          <p:cNvPr id="8" name="任意多边形 7"/>
          <p:cNvSpPr/>
          <p:nvPr userDrawn="1">
            <p:custDataLst>
              <p:tags r:id="rId2"/>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7" name="副标题"/>
          <p:cNvSpPr txBox="1">
            <a:spLocks noGrp="1"/>
          </p:cNvSpPr>
          <p:nvPr>
            <p:ph type="body" idx="2" hasCustomPrompt="1"/>
            <p:custDataLst>
              <p:tags r:id="rId3"/>
            </p:custDataLst>
          </p:nvPr>
        </p:nvSpPr>
        <p:spPr>
          <a:xfrm>
            <a:off x="695960" y="1301750"/>
            <a:ext cx="10799088" cy="405553"/>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zh-CN" altLang="en-US" sz="2000" b="0" i="0" u="none" strike="noStrike" kern="1200" cap="none" spc="300" normalizeH="0" baseline="0" noProof="1" dirty="0">
                <a:solidFill>
                  <a:schemeClr val="tx1">
                    <a:lumMod val="75000"/>
                    <a:lumOff val="25000"/>
                  </a:schemeClr>
                </a:solidFill>
                <a:latin typeface="+mn-lt"/>
                <a:ea typeface="+mn-lt"/>
                <a:cs typeface="MiSans Normal" panose="00000500000000000000" charset="-122"/>
              </a:defRPr>
            </a:lvl1pPr>
          </a:lstStyle>
          <a:p>
            <a:pPr lvl="0" algn="l"/>
            <a:r>
              <a:rPr>
                <a:sym typeface="+mn-ea"/>
              </a:rPr>
              <a:t>单击此处编辑母版副标题样式</a:t>
            </a:r>
            <a:endParaRPr>
              <a:sym typeface="+mn-ea"/>
            </a:endParaRPr>
          </a:p>
        </p:txBody>
      </p:sp>
      <p:sp>
        <p:nvSpPr>
          <p:cNvPr id="6" name="标题"/>
          <p:cNvSpPr txBox="1">
            <a:spLocks noGrp="1"/>
          </p:cNvSpPr>
          <p:nvPr>
            <p:ph type="title" idx="1"/>
            <p:custDataLst>
              <p:tags r:id="rId4"/>
            </p:custDataLst>
          </p:nvPr>
        </p:nvSpPr>
        <p:spPr>
          <a:xfrm>
            <a:off x="695960" y="360000"/>
            <a:ext cx="10800080" cy="720000"/>
          </a:xfrm>
          <a:prstGeom prst="rect">
            <a:avLst/>
          </a:prstGeom>
          <a:noFill/>
        </p:spPr>
        <p:txBody>
          <a:bodyPr wrap="square" lIns="0" tIns="0" rIns="0" bIns="0" rtlCol="0" anchor="b" anchorCtr="0">
            <a:normAutofit/>
          </a:bodyPr>
          <a:lstStyle>
            <a:lvl1pPr marL="0" marR="0" lvl="0" algn="l" defTabSz="914400" rtl="0" eaLnBrk="1" fontAlgn="auto" latinLnBrk="0" hangingPunct="1">
              <a:lnSpc>
                <a:spcPct val="100000"/>
              </a:lnSpc>
              <a:buClrTx/>
              <a:buSzTx/>
              <a:buFontTx/>
              <a:buNone/>
              <a:defRPr kumimoji="0" lang="zh-CN" altLang="en-US" sz="3200" b="0" i="0" u="none" strike="noStrike" kern="1200" cap="none" spc="300" normalizeH="0" baseline="0" noProof="1" dirty="0">
                <a:ln>
                  <a:noFill/>
                  <a:prstDash val="sysDot"/>
                </a:ln>
                <a:solidFill>
                  <a:schemeClr val="tx1">
                    <a:lumMod val="85000"/>
                    <a:lumOff val="15000"/>
                  </a:schemeClr>
                </a:solidFill>
                <a:latin typeface="+mj-lt"/>
                <a:ea typeface="+mj-lt"/>
                <a:cs typeface="MiSans Normal" panose="00000500000000000000" charset="-122"/>
                <a:sym typeface="+mn-ea"/>
              </a:defRPr>
            </a:lvl1pPr>
          </a:lstStyle>
          <a:p>
            <a:pPr lvl="0" algn="l">
              <a:buClrTx/>
              <a:buSzTx/>
              <a:buFontTx/>
            </a:pPr>
            <a:r>
              <a:rPr>
                <a:sym typeface="+mn-ea"/>
              </a:rPr>
              <a:t>单击此处编辑母版标题样式</a:t>
            </a:r>
            <a:endParaRPr>
              <a:sym typeface="+mn-ea"/>
            </a:endParaRPr>
          </a:p>
        </p:txBody>
      </p:sp>
      <p:sp>
        <p:nvSpPr>
          <p:cNvPr id="3" name="日期占位符 2"/>
          <p:cNvSpPr>
            <a:spLocks noGrp="1"/>
          </p:cNvSpPr>
          <p:nvPr>
            <p:ph type="dt" sz="half" idx="10"/>
            <p:custDataLst>
              <p:tags r:id="rId5"/>
            </p:custDataLst>
          </p:nvPr>
        </p:nvSpPr>
        <p:spPr>
          <a:xfrm>
            <a:off x="694055" y="6314440"/>
            <a:ext cx="2618105" cy="316865"/>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a:xfrm>
            <a:off x="4116000" y="6314400"/>
            <a:ext cx="3960000" cy="316800"/>
          </a:xfrm>
        </p:spPr>
        <p:txBody>
          <a:bodyPr/>
          <a:lstStyle/>
          <a:p>
            <a:endParaRPr lang="zh-CN" altLang="en-US" dirty="0"/>
          </a:p>
        </p:txBody>
      </p:sp>
      <p:sp>
        <p:nvSpPr>
          <p:cNvPr id="5" name="灯片编号占位符 4"/>
          <p:cNvSpPr>
            <a:spLocks noGrp="1"/>
          </p:cNvSpPr>
          <p:nvPr>
            <p:ph type="sldNum" sz="quarter" idx="12"/>
            <p:custDataLst>
              <p:tags r:id="rId7"/>
            </p:custDataLst>
          </p:nvPr>
        </p:nvSpPr>
        <p:spPr>
          <a:xfrm>
            <a:off x="8877300" y="6314440"/>
            <a:ext cx="2618740" cy="316865"/>
          </a:xfrm>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showMasterSp="0" userDrawn="1">
  <p:cSld name="末尾幻灯片">
    <p:bg>
      <p:bgPr>
        <a:solidFill>
          <a:schemeClr val="bg2"/>
        </a:solidFill>
        <a:effectLst/>
      </p:bgPr>
    </p:bg>
    <p:spTree>
      <p:nvGrpSpPr>
        <p:cNvPr id="1" name=""/>
        <p:cNvGrpSpPr/>
        <p:nvPr/>
      </p:nvGrpSpPr>
      <p:grpSpPr>
        <a:xfrm>
          <a:off x="0" y="0"/>
          <a:ext cx="0" cy="0"/>
          <a:chOff x="0" y="0"/>
          <a:chExt cx="0" cy="0"/>
        </a:xfrm>
      </p:grpSpPr>
      <p:sp>
        <p:nvSpPr>
          <p:cNvPr id="23" name="任意多边形 22"/>
          <p:cNvSpPr/>
          <p:nvPr userDrawn="1">
            <p:custDataLst>
              <p:tags r:id="rId2"/>
            </p:custDataLst>
          </p:nvPr>
        </p:nvSpPr>
        <p:spPr>
          <a:xfrm>
            <a:off x="-14605" y="-1"/>
            <a:ext cx="6006465" cy="6858001"/>
          </a:xfrm>
          <a:custGeom>
            <a:avLst/>
            <a:gdLst/>
            <a:ahLst/>
            <a:cxnLst>
              <a:cxn ang="3">
                <a:pos x="hc" y="t"/>
              </a:cxn>
              <a:cxn ang="cd2">
                <a:pos x="l" y="vc"/>
              </a:cxn>
              <a:cxn ang="cd4">
                <a:pos x="hc" y="b"/>
              </a:cxn>
              <a:cxn ang="0">
                <a:pos x="r" y="vc"/>
              </a:cxn>
            </a:cxnLst>
            <a:rect l="l" t="t" r="r" b="b"/>
            <a:pathLst>
              <a:path w="9459" h="10862">
                <a:moveTo>
                  <a:pt x="0" y="0"/>
                </a:moveTo>
                <a:lnTo>
                  <a:pt x="7595" y="0"/>
                </a:lnTo>
                <a:lnTo>
                  <a:pt x="7612" y="22"/>
                </a:lnTo>
                <a:cubicBezTo>
                  <a:pt x="8770" y="1514"/>
                  <a:pt x="9459" y="3388"/>
                  <a:pt x="9459" y="5423"/>
                </a:cubicBezTo>
                <a:cubicBezTo>
                  <a:pt x="9459" y="7458"/>
                  <a:pt x="8770" y="9332"/>
                  <a:pt x="7612" y="10824"/>
                </a:cubicBezTo>
                <a:lnTo>
                  <a:pt x="7582" y="10862"/>
                </a:lnTo>
                <a:lnTo>
                  <a:pt x="0" y="10862"/>
                </a:lnTo>
                <a:lnTo>
                  <a:pt x="0" y="0"/>
                </a:lnTo>
                <a:close/>
              </a:path>
            </a:pathLst>
          </a:custGeom>
          <a:solidFill>
            <a:schemeClr val="bg2"/>
          </a:solidFill>
          <a:ln>
            <a:noFill/>
          </a:ln>
          <a:effectLst>
            <a:outerShdw blurRad="495300" dist="38100" dir="2700000" algn="tl" rotWithShape="0">
              <a:schemeClr val="accent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cs typeface="MiSans Normal" panose="00000500000000000000" charset="-122"/>
            </a:endParaRPr>
          </a:p>
        </p:txBody>
      </p:sp>
      <p:sp>
        <p:nvSpPr>
          <p:cNvPr id="24" name="任意多边形 23"/>
          <p:cNvSpPr/>
          <p:nvPr userDrawn="1">
            <p:custDataLst>
              <p:tags r:id="rId3"/>
            </p:custDataLst>
          </p:nvPr>
        </p:nvSpPr>
        <p:spPr>
          <a:xfrm rot="16200000">
            <a:off x="-1383664" y="1369058"/>
            <a:ext cx="6858000" cy="4119881"/>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0858" h="6488">
                <a:moveTo>
                  <a:pt x="0" y="0"/>
                </a:moveTo>
                <a:lnTo>
                  <a:pt x="10858" y="0"/>
                </a:lnTo>
                <a:lnTo>
                  <a:pt x="10858" y="2789"/>
                </a:lnTo>
                <a:lnTo>
                  <a:pt x="10834" y="2850"/>
                </a:lnTo>
                <a:cubicBezTo>
                  <a:pt x="9962" y="4984"/>
                  <a:pt x="7865" y="6488"/>
                  <a:pt x="5417" y="6488"/>
                </a:cubicBezTo>
                <a:cubicBezTo>
                  <a:pt x="2982" y="6488"/>
                  <a:pt x="895" y="5001"/>
                  <a:pt x="15" y="2885"/>
                </a:cubicBezTo>
                <a:lnTo>
                  <a:pt x="0" y="2849"/>
                </a:lnTo>
                <a:lnTo>
                  <a:pt x="0" y="0"/>
                </a:lnTo>
                <a:close/>
              </a:path>
            </a:pathLst>
          </a:custGeom>
          <a:solidFill>
            <a:schemeClr val="bg2"/>
          </a:solidFill>
          <a:ln>
            <a:noFill/>
          </a:ln>
          <a:effectLst>
            <a:outerShdw blurRad="495300" dist="152400" dir="2700000" algn="tl" rotWithShape="0">
              <a:schemeClr val="accent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solidFill>
                <a:schemeClr val="lt1"/>
              </a:solidFill>
              <a:cs typeface="MiSans Normal" panose="00000500000000000000" charset="-122"/>
            </a:endParaRPr>
          </a:p>
        </p:txBody>
      </p:sp>
      <p:sp>
        <p:nvSpPr>
          <p:cNvPr id="26" name="任意多边形 25"/>
          <p:cNvSpPr/>
          <p:nvPr userDrawn="1">
            <p:custDataLst>
              <p:tags r:id="rId4"/>
            </p:custDataLst>
          </p:nvPr>
        </p:nvSpPr>
        <p:spPr>
          <a:xfrm rot="16200000">
            <a:off x="-1336642" y="2318743"/>
            <a:ext cx="4864351" cy="2220278"/>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7660" h="3514">
                <a:moveTo>
                  <a:pt x="0" y="0"/>
                </a:moveTo>
                <a:lnTo>
                  <a:pt x="7660" y="0"/>
                </a:lnTo>
                <a:lnTo>
                  <a:pt x="7659" y="14"/>
                </a:lnTo>
                <a:cubicBezTo>
                  <a:pt x="7485" y="1975"/>
                  <a:pt x="5837" y="3514"/>
                  <a:pt x="3830" y="3514"/>
                </a:cubicBezTo>
                <a:cubicBezTo>
                  <a:pt x="1822" y="3514"/>
                  <a:pt x="173" y="1974"/>
                  <a:pt x="1" y="10"/>
                </a:cubicBezTo>
                <a:lnTo>
                  <a:pt x="0" y="0"/>
                </a:lnTo>
                <a:close/>
              </a:path>
            </a:pathLst>
          </a:custGeom>
          <a:solidFill>
            <a:schemeClr val="bg2"/>
          </a:solidFill>
          <a:ln>
            <a:noFill/>
          </a:ln>
          <a:effectLst>
            <a:outerShdw blurRad="495300" dist="38100" dir="2700000" algn="tl" rotWithShape="0">
              <a:schemeClr val="accent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solidFill>
                <a:schemeClr val="lt1"/>
              </a:solidFill>
              <a:cs typeface="MiSans Normal" panose="00000500000000000000" charset="-122"/>
            </a:endParaRPr>
          </a:p>
        </p:txBody>
      </p:sp>
      <p:sp>
        <p:nvSpPr>
          <p:cNvPr id="30" name="圆角矩形 29"/>
          <p:cNvSpPr/>
          <p:nvPr userDrawn="1">
            <p:custDataLst>
              <p:tags r:id="rId5"/>
            </p:custDataLst>
          </p:nvPr>
        </p:nvSpPr>
        <p:spPr>
          <a:xfrm rot="10800000">
            <a:off x="5155565" y="3855720"/>
            <a:ext cx="5383530" cy="11112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cs typeface="MiSans Normal" panose="00000500000000000000" charset="-122"/>
            </a:endParaRPr>
          </a:p>
        </p:txBody>
      </p:sp>
      <p:cxnSp>
        <p:nvCxnSpPr>
          <p:cNvPr id="32" name="直接连接符 31"/>
          <p:cNvCxnSpPr/>
          <p:nvPr userDrawn="1">
            <p:custDataLst>
              <p:tags r:id="rId6"/>
            </p:custDataLst>
          </p:nvPr>
        </p:nvCxnSpPr>
        <p:spPr>
          <a:xfrm>
            <a:off x="11197590" y="2981325"/>
            <a:ext cx="215900" cy="0"/>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userDrawn="1">
            <p:custDataLst>
              <p:tags r:id="rId7"/>
            </p:custDataLst>
          </p:nvPr>
        </p:nvCxnSpPr>
        <p:spPr>
          <a:xfrm>
            <a:off x="11305540" y="1912620"/>
            <a:ext cx="0" cy="594995"/>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userDrawn="1">
            <p:custDataLst>
              <p:tags r:id="rId8"/>
            </p:custDataLst>
          </p:nvPr>
        </p:nvCxnSpPr>
        <p:spPr>
          <a:xfrm>
            <a:off x="11305540" y="3455035"/>
            <a:ext cx="0" cy="636905"/>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7" name="椭圆 36"/>
          <p:cNvSpPr/>
          <p:nvPr userDrawn="1">
            <p:custDataLst>
              <p:tags r:id="rId9"/>
            </p:custDataLst>
          </p:nvPr>
        </p:nvSpPr>
        <p:spPr>
          <a:xfrm>
            <a:off x="10016490" y="4434205"/>
            <a:ext cx="538480" cy="538480"/>
          </a:xfrm>
          <a:prstGeom prst="ellipse">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cs typeface="MiSans Normal" panose="00000500000000000000" charset="-122"/>
            </a:endParaRPr>
          </a:p>
        </p:txBody>
      </p:sp>
      <p:sp>
        <p:nvSpPr>
          <p:cNvPr id="38" name="椭圆 37"/>
          <p:cNvSpPr/>
          <p:nvPr userDrawn="1">
            <p:custDataLst>
              <p:tags r:id="rId10"/>
            </p:custDataLst>
          </p:nvPr>
        </p:nvSpPr>
        <p:spPr>
          <a:xfrm>
            <a:off x="10123170" y="4540885"/>
            <a:ext cx="325120" cy="3251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62500" lnSpcReduction="20000"/>
          </a:bodyPr>
          <a:lstStyle/>
          <a:p>
            <a:pPr algn="ctr"/>
            <a:endParaRPr lang="zh-CN" altLang="en-US">
              <a:cs typeface="MiSans Normal" panose="00000500000000000000" charset="-122"/>
            </a:endParaRPr>
          </a:p>
        </p:txBody>
      </p:sp>
      <p:sp>
        <p:nvSpPr>
          <p:cNvPr id="39" name="向下箭头"/>
          <p:cNvSpPr/>
          <p:nvPr userDrawn="1">
            <p:custDataLst>
              <p:tags r:id="rId11"/>
            </p:custDataLst>
          </p:nvPr>
        </p:nvSpPr>
        <p:spPr>
          <a:xfrm>
            <a:off x="10227310" y="4633595"/>
            <a:ext cx="118745" cy="139700"/>
          </a:xfrm>
          <a:custGeom>
            <a:avLst/>
            <a:gdLst>
              <a:gd name="connsiteX0" fmla="*/ 222512 w 477622"/>
              <a:gd name="connsiteY0" fmla="*/ 0 h 559381"/>
              <a:gd name="connsiteX1" fmla="*/ 258512 w 477622"/>
              <a:gd name="connsiteY1" fmla="*/ 0 h 559381"/>
              <a:gd name="connsiteX2" fmla="*/ 258512 w 477622"/>
              <a:gd name="connsiteY2" fmla="*/ 488296 h 559381"/>
              <a:gd name="connsiteX3" fmla="*/ 452168 w 477622"/>
              <a:gd name="connsiteY3" fmla="*/ 294641 h 559381"/>
              <a:gd name="connsiteX4" fmla="*/ 477622 w 477622"/>
              <a:gd name="connsiteY4" fmla="*/ 320096 h 559381"/>
              <a:gd name="connsiteX5" fmla="*/ 264266 w 477622"/>
              <a:gd name="connsiteY5" fmla="*/ 533452 h 559381"/>
              <a:gd name="connsiteX6" fmla="*/ 264740 w 477622"/>
              <a:gd name="connsiteY6" fmla="*/ 533926 h 559381"/>
              <a:gd name="connsiteX7" fmla="*/ 239284 w 477622"/>
              <a:gd name="connsiteY7" fmla="*/ 559381 h 559381"/>
              <a:gd name="connsiteX8" fmla="*/ 238812 w 477622"/>
              <a:gd name="connsiteY8" fmla="*/ 558908 h 559381"/>
              <a:gd name="connsiteX9" fmla="*/ 238338 w 477622"/>
              <a:gd name="connsiteY9" fmla="*/ 559381 h 559381"/>
              <a:gd name="connsiteX10" fmla="*/ 212882 w 477622"/>
              <a:gd name="connsiteY10" fmla="*/ 533926 h 559381"/>
              <a:gd name="connsiteX11" fmla="*/ 213356 w 477622"/>
              <a:gd name="connsiteY11" fmla="*/ 533452 h 559381"/>
              <a:gd name="connsiteX12" fmla="*/ 0 w 477622"/>
              <a:gd name="connsiteY12" fmla="*/ 320096 h 559381"/>
              <a:gd name="connsiteX13" fmla="*/ 25456 w 477622"/>
              <a:gd name="connsiteY13" fmla="*/ 294641 h 559381"/>
              <a:gd name="connsiteX14" fmla="*/ 222512 w 477622"/>
              <a:gd name="connsiteY14" fmla="*/ 491698 h 559381"/>
              <a:gd name="connsiteX15" fmla="*/ 222512 w 477622"/>
              <a:gd name="connsiteY15" fmla="*/ 0 h 559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7622" h="559381">
                <a:moveTo>
                  <a:pt x="222512" y="0"/>
                </a:moveTo>
                <a:lnTo>
                  <a:pt x="258512" y="0"/>
                </a:lnTo>
                <a:lnTo>
                  <a:pt x="258512" y="488296"/>
                </a:lnTo>
                <a:lnTo>
                  <a:pt x="452168" y="294641"/>
                </a:lnTo>
                <a:lnTo>
                  <a:pt x="477622" y="320096"/>
                </a:lnTo>
                <a:lnTo>
                  <a:pt x="264266" y="533452"/>
                </a:lnTo>
                <a:lnTo>
                  <a:pt x="264740" y="533926"/>
                </a:lnTo>
                <a:lnTo>
                  <a:pt x="239284" y="559381"/>
                </a:lnTo>
                <a:lnTo>
                  <a:pt x="238812" y="558908"/>
                </a:lnTo>
                <a:lnTo>
                  <a:pt x="238338" y="559381"/>
                </a:lnTo>
                <a:lnTo>
                  <a:pt x="212882" y="533926"/>
                </a:lnTo>
                <a:lnTo>
                  <a:pt x="213356" y="533452"/>
                </a:lnTo>
                <a:lnTo>
                  <a:pt x="0" y="320096"/>
                </a:lnTo>
                <a:lnTo>
                  <a:pt x="25456" y="294641"/>
                </a:lnTo>
                <a:lnTo>
                  <a:pt x="222512" y="491698"/>
                </a:lnTo>
                <a:lnTo>
                  <a:pt x="222512" y="0"/>
                </a:lnTo>
                <a:close/>
              </a:path>
            </a:pathLst>
          </a:cu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fontScale="2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44" name="任意多边形 43"/>
          <p:cNvSpPr/>
          <p:nvPr userDrawn="1">
            <p:custDataLst>
              <p:tags r:id="rId12"/>
            </p:custDataLst>
          </p:nvPr>
        </p:nvSpPr>
        <p:spPr>
          <a:xfrm>
            <a:off x="8945880" y="5997575"/>
            <a:ext cx="3246120" cy="860425"/>
          </a:xfrm>
          <a:custGeom>
            <a:avLst/>
            <a:gdLst/>
            <a:ahLst/>
            <a:cxnLst>
              <a:cxn ang="3">
                <a:pos x="hc" y="t"/>
              </a:cxn>
              <a:cxn ang="cd2">
                <a:pos x="l" y="vc"/>
              </a:cxn>
              <a:cxn ang="cd4">
                <a:pos x="hc" y="b"/>
              </a:cxn>
              <a:cxn ang="0">
                <a:pos x="r" y="vc"/>
              </a:cxn>
            </a:cxnLst>
            <a:rect l="l" t="t" r="r" b="b"/>
            <a:pathLst>
              <a:path w="5112" h="1355">
                <a:moveTo>
                  <a:pt x="301" y="0"/>
                </a:moveTo>
                <a:lnTo>
                  <a:pt x="5112" y="0"/>
                </a:lnTo>
                <a:lnTo>
                  <a:pt x="5112" y="1355"/>
                </a:lnTo>
                <a:lnTo>
                  <a:pt x="0" y="1355"/>
                </a:lnTo>
                <a:lnTo>
                  <a:pt x="0" y="301"/>
                </a:lnTo>
                <a:cubicBezTo>
                  <a:pt x="0" y="135"/>
                  <a:pt x="135" y="0"/>
                  <a:pt x="30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7" name="标题"/>
          <p:cNvSpPr txBox="1">
            <a:spLocks noGrp="1"/>
          </p:cNvSpPr>
          <p:nvPr>
            <p:ph type="title" idx="1" hasCustomPrompt="1"/>
            <p:custDataLst>
              <p:tags r:id="rId13"/>
            </p:custDataLst>
          </p:nvPr>
        </p:nvSpPr>
        <p:spPr>
          <a:xfrm>
            <a:off x="2418715" y="1901190"/>
            <a:ext cx="8250555" cy="1705610"/>
          </a:xfrm>
          <a:prstGeom prst="rect">
            <a:avLst/>
          </a:prstGeom>
          <a:noFill/>
        </p:spPr>
        <p:txBody>
          <a:bodyPr wrap="square" lIns="91440" tIns="45720" rIns="91440" bIns="45720" rtlCol="0" anchor="b" anchorCtr="0">
            <a:normAutofit/>
          </a:bodyPr>
          <a:lstStyle>
            <a:lvl1pPr marL="0" marR="0" lvl="0" algn="r" defTabSz="914400" rtl="0" eaLnBrk="1" fontAlgn="auto" latinLnBrk="0" hangingPunct="1">
              <a:lnSpc>
                <a:spcPct val="100000"/>
              </a:lnSpc>
              <a:buClrTx/>
              <a:buSzTx/>
              <a:buFontTx/>
              <a:buNone/>
              <a:defRPr kumimoji="0" lang="en-US" altLang="zh-CN" sz="7200" b="0" i="0" u="none" strike="noStrike" kern="1200" cap="none" spc="0" normalizeH="0" baseline="0" noProof="1">
                <a:solidFill>
                  <a:schemeClr val="tx1">
                    <a:lumMod val="85000"/>
                    <a:lumOff val="15000"/>
                  </a:schemeClr>
                </a:solidFill>
                <a:latin typeface="+mj-ea"/>
                <a:ea typeface="+mj-ea"/>
                <a:cs typeface="MiSans Heavy" panose="00000A00000000000000" charset="-122"/>
                <a:sym typeface="+mn-ea"/>
              </a:defRPr>
            </a:lvl1pPr>
          </a:lstStyle>
          <a:p>
            <a:pPr lvl="0" algn="r">
              <a:buClrTx/>
              <a:buSzTx/>
              <a:buFontTx/>
            </a:pPr>
            <a:r>
              <a:rPr>
                <a:sym typeface="+mn-ea"/>
              </a:rPr>
              <a:t>单击此处编辑标题</a:t>
            </a:r>
            <a:endParaRPr>
              <a:sym typeface="+mn-ea"/>
            </a:endParaRPr>
          </a:p>
        </p:txBody>
      </p:sp>
      <p:sp>
        <p:nvSpPr>
          <p:cNvPr id="4" name="日期占位符 3"/>
          <p:cNvSpPr>
            <a:spLocks noGrp="1"/>
          </p:cNvSpPr>
          <p:nvPr>
            <p:ph type="dt" sz="half" idx="10"/>
            <p:custDataLst>
              <p:tags r:id="rId14"/>
            </p:custDataLst>
          </p:nvPr>
        </p:nvSpPr>
        <p:spPr>
          <a:xfrm>
            <a:off x="612000" y="6314400"/>
            <a:ext cx="2700000" cy="316800"/>
          </a:xfr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5"/>
            </p:custDataLst>
          </p:nvPr>
        </p:nvSpPr>
        <p:spPr>
          <a:xfrm>
            <a:off x="4116000" y="6314400"/>
            <a:ext cx="3960000" cy="316800"/>
          </a:xfrm>
        </p:spPr>
        <p:txBody>
          <a:bodyPr/>
          <a:lstStyle/>
          <a:p>
            <a:endParaRPr lang="zh-CN" altLang="en-US" dirty="0"/>
          </a:p>
        </p:txBody>
      </p:sp>
      <p:sp>
        <p:nvSpPr>
          <p:cNvPr id="6" name="灯片编号占位符 5"/>
          <p:cNvSpPr>
            <a:spLocks noGrp="1"/>
          </p:cNvSpPr>
          <p:nvPr>
            <p:ph type="sldNum" sz="quarter" idx="12"/>
            <p:custDataLst>
              <p:tags r:id="rId16"/>
            </p:custDataLst>
          </p:nvPr>
        </p:nvSpPr>
        <p:spPr>
          <a:xfrm>
            <a:off x="8877600" y="6314400"/>
            <a:ext cx="2700000" cy="316800"/>
          </a:xfrm>
        </p:spPr>
        <p:txBody>
          <a:bodyPr/>
          <a:lstStyle/>
          <a:p>
            <a:fld id="{49AE70B2-8BF9-45C0-BB95-33D1B9D3A854}" type="slidenum">
              <a:rPr lang="zh-CN" altLang="en-US" smtClean="0"/>
            </a:fld>
            <a:endParaRPr lang="zh-CN" altLang="en-US" dirty="0"/>
          </a:p>
        </p:txBody>
      </p:sp>
      <p:sp>
        <p:nvSpPr>
          <p:cNvPr id="18" name="署名占位符 10"/>
          <p:cNvSpPr>
            <a:spLocks noGrp="1"/>
          </p:cNvSpPr>
          <p:nvPr>
            <p:ph type="body" sz="quarter" idx="17" hasCustomPrompt="1"/>
            <p:custDataLst>
              <p:tags r:id="rId17"/>
            </p:custDataLst>
          </p:nvPr>
        </p:nvSpPr>
        <p:spPr>
          <a:xfrm>
            <a:off x="2418715" y="4375145"/>
            <a:ext cx="7444103" cy="656600"/>
          </a:xfrm>
        </p:spPr>
        <p:txBody>
          <a:bodyPr wrap="square" anchor="ctr">
            <a:normAutofit/>
          </a:bodyPr>
          <a:lstStyle>
            <a:lvl1pPr marL="0" indent="0" algn="r">
              <a:lnSpc>
                <a:spcPct val="100000"/>
              </a:lnSpc>
              <a:buNone/>
              <a:defRPr sz="2000" b="0">
                <a:solidFill>
                  <a:schemeClr val="tx1"/>
                </a:solidFill>
                <a:latin typeface="+mj-ea"/>
                <a:ea typeface="+mj-ea"/>
              </a:defRPr>
            </a:lvl1pPr>
          </a:lstStyle>
          <a:p>
            <a:pPr lvl="0"/>
            <a:r>
              <a:rPr lang="zh-CN" altLang="en-US" dirty="0"/>
              <a:t>署名</a:t>
            </a:r>
            <a:endParaRPr lang="zh-CN" alt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
        <p:nvSpPr>
          <p:cNvPr id="15" name="任意多边形 14"/>
          <p:cNvSpPr/>
          <p:nvPr>
            <p:custDataLst>
              <p:tags r:id="rId2"/>
            </p:custDataLst>
          </p:nvPr>
        </p:nvSpPr>
        <p:spPr>
          <a:xfrm>
            <a:off x="-14605" y="0"/>
            <a:ext cx="6006465" cy="6858000"/>
          </a:xfrm>
          <a:custGeom>
            <a:avLst/>
            <a:gdLst/>
            <a:ahLst/>
            <a:cxnLst>
              <a:cxn ang="3">
                <a:pos x="hc" y="t"/>
              </a:cxn>
              <a:cxn ang="cd2">
                <a:pos x="l" y="vc"/>
              </a:cxn>
              <a:cxn ang="cd4">
                <a:pos x="hc" y="b"/>
              </a:cxn>
              <a:cxn ang="0">
                <a:pos x="r" y="vc"/>
              </a:cxn>
            </a:cxnLst>
            <a:rect l="l" t="t" r="r" b="b"/>
            <a:pathLst>
              <a:path w="9459" h="10862">
                <a:moveTo>
                  <a:pt x="0" y="0"/>
                </a:moveTo>
                <a:lnTo>
                  <a:pt x="7595" y="0"/>
                </a:lnTo>
                <a:lnTo>
                  <a:pt x="7612" y="22"/>
                </a:lnTo>
                <a:cubicBezTo>
                  <a:pt x="8770" y="1514"/>
                  <a:pt x="9459" y="3388"/>
                  <a:pt x="9459" y="5423"/>
                </a:cubicBezTo>
                <a:cubicBezTo>
                  <a:pt x="9459" y="7458"/>
                  <a:pt x="8770" y="9332"/>
                  <a:pt x="7612" y="10824"/>
                </a:cubicBezTo>
                <a:lnTo>
                  <a:pt x="7582" y="10862"/>
                </a:lnTo>
                <a:lnTo>
                  <a:pt x="0" y="10862"/>
                </a:lnTo>
                <a:lnTo>
                  <a:pt x="0" y="0"/>
                </a:lnTo>
                <a:close/>
              </a:path>
            </a:pathLst>
          </a:custGeom>
          <a:solidFill>
            <a:schemeClr val="bg2"/>
          </a:solidFill>
          <a:ln>
            <a:noFill/>
          </a:ln>
          <a:effectLst>
            <a:outerShdw blurRad="495300" dist="38100" dir="2700000" algn="tl" rotWithShape="0">
              <a:schemeClr val="accent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cs typeface="MiSans Normal" panose="00000500000000000000" charset="-122"/>
            </a:endParaRPr>
          </a:p>
        </p:txBody>
      </p:sp>
      <p:sp>
        <p:nvSpPr>
          <p:cNvPr id="12" name="任意多边形 11"/>
          <p:cNvSpPr/>
          <p:nvPr>
            <p:custDataLst>
              <p:tags r:id="rId3"/>
            </p:custDataLst>
          </p:nvPr>
        </p:nvSpPr>
        <p:spPr>
          <a:xfrm rot="16200000">
            <a:off x="-1383662" y="1369058"/>
            <a:ext cx="6857999" cy="4119881"/>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0858" h="6488">
                <a:moveTo>
                  <a:pt x="0" y="0"/>
                </a:moveTo>
                <a:lnTo>
                  <a:pt x="10858" y="0"/>
                </a:lnTo>
                <a:lnTo>
                  <a:pt x="10858" y="2789"/>
                </a:lnTo>
                <a:lnTo>
                  <a:pt x="10834" y="2850"/>
                </a:lnTo>
                <a:cubicBezTo>
                  <a:pt x="9962" y="4984"/>
                  <a:pt x="7865" y="6488"/>
                  <a:pt x="5417" y="6488"/>
                </a:cubicBezTo>
                <a:cubicBezTo>
                  <a:pt x="2982" y="6488"/>
                  <a:pt x="895" y="5001"/>
                  <a:pt x="15" y="2885"/>
                </a:cubicBezTo>
                <a:lnTo>
                  <a:pt x="0" y="2849"/>
                </a:lnTo>
                <a:lnTo>
                  <a:pt x="0" y="0"/>
                </a:lnTo>
                <a:close/>
              </a:path>
            </a:pathLst>
          </a:custGeom>
          <a:solidFill>
            <a:schemeClr val="bg2"/>
          </a:solidFill>
          <a:ln>
            <a:noFill/>
          </a:ln>
          <a:effectLst>
            <a:outerShdw blurRad="495300" dist="152400" dir="2700000" algn="tl" rotWithShape="0">
              <a:schemeClr val="accent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dirty="0">
              <a:solidFill>
                <a:schemeClr val="lt1"/>
              </a:solidFill>
              <a:cs typeface="MiSans Normal" panose="00000500000000000000" charset="-122"/>
            </a:endParaRPr>
          </a:p>
        </p:txBody>
      </p:sp>
      <p:sp>
        <p:nvSpPr>
          <p:cNvPr id="11" name="任意多边形 10"/>
          <p:cNvSpPr/>
          <p:nvPr>
            <p:custDataLst>
              <p:tags r:id="rId4"/>
            </p:custDataLst>
          </p:nvPr>
        </p:nvSpPr>
        <p:spPr>
          <a:xfrm rot="16200000">
            <a:off x="-1331245" y="2313346"/>
            <a:ext cx="4864351" cy="2231073"/>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7660" h="3514">
                <a:moveTo>
                  <a:pt x="0" y="0"/>
                </a:moveTo>
                <a:lnTo>
                  <a:pt x="7660" y="0"/>
                </a:lnTo>
                <a:lnTo>
                  <a:pt x="7659" y="14"/>
                </a:lnTo>
                <a:cubicBezTo>
                  <a:pt x="7485" y="1975"/>
                  <a:pt x="5837" y="3514"/>
                  <a:pt x="3830" y="3514"/>
                </a:cubicBezTo>
                <a:cubicBezTo>
                  <a:pt x="1822" y="3514"/>
                  <a:pt x="173" y="1974"/>
                  <a:pt x="1" y="10"/>
                </a:cubicBezTo>
                <a:lnTo>
                  <a:pt x="0" y="0"/>
                </a:lnTo>
                <a:close/>
              </a:path>
            </a:pathLst>
          </a:custGeom>
          <a:solidFill>
            <a:schemeClr val="bg2"/>
          </a:solidFill>
          <a:ln>
            <a:noFill/>
          </a:ln>
          <a:effectLst>
            <a:outerShdw blurRad="495300" dist="38100" dir="2700000" algn="tl" rotWithShape="0">
              <a:schemeClr val="accent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solidFill>
                <a:schemeClr val="lt1"/>
              </a:solidFill>
              <a:cs typeface="MiSans Normal" panose="00000500000000000000" charset="-122"/>
            </a:endParaRPr>
          </a:p>
        </p:txBody>
      </p:sp>
      <p:sp>
        <p:nvSpPr>
          <p:cNvPr id="25" name="圆角矩形 24"/>
          <p:cNvSpPr/>
          <p:nvPr>
            <p:custDataLst>
              <p:tags r:id="rId5"/>
            </p:custDataLst>
          </p:nvPr>
        </p:nvSpPr>
        <p:spPr>
          <a:xfrm rot="10800000">
            <a:off x="5155565" y="3855720"/>
            <a:ext cx="5383530" cy="11112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cs typeface="MiSans Normal" panose="00000500000000000000" charset="-122"/>
            </a:endParaRPr>
          </a:p>
        </p:txBody>
      </p:sp>
      <p:cxnSp>
        <p:nvCxnSpPr>
          <p:cNvPr id="10" name="直接连接符 9"/>
          <p:cNvCxnSpPr/>
          <p:nvPr>
            <p:custDataLst>
              <p:tags r:id="rId6"/>
            </p:custDataLst>
          </p:nvPr>
        </p:nvCxnSpPr>
        <p:spPr>
          <a:xfrm>
            <a:off x="11197590" y="3002915"/>
            <a:ext cx="215900" cy="0"/>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custDataLst>
              <p:tags r:id="rId7"/>
            </p:custDataLst>
          </p:nvPr>
        </p:nvCxnSpPr>
        <p:spPr>
          <a:xfrm>
            <a:off x="11305540" y="1934210"/>
            <a:ext cx="0" cy="594995"/>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custDataLst>
              <p:tags r:id="rId8"/>
            </p:custDataLst>
          </p:nvPr>
        </p:nvCxnSpPr>
        <p:spPr>
          <a:xfrm>
            <a:off x="11305540" y="3476625"/>
            <a:ext cx="0" cy="636905"/>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2" name="椭圆 21"/>
          <p:cNvSpPr/>
          <p:nvPr>
            <p:custDataLst>
              <p:tags r:id="rId9"/>
            </p:custDataLst>
          </p:nvPr>
        </p:nvSpPr>
        <p:spPr>
          <a:xfrm>
            <a:off x="10027285" y="4343400"/>
            <a:ext cx="538480" cy="538480"/>
          </a:xfrm>
          <a:prstGeom prst="ellipse">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cs typeface="MiSans Normal" panose="00000500000000000000" charset="-122"/>
            </a:endParaRPr>
          </a:p>
        </p:txBody>
      </p:sp>
      <p:sp>
        <p:nvSpPr>
          <p:cNvPr id="21" name="椭圆 20"/>
          <p:cNvSpPr/>
          <p:nvPr>
            <p:custDataLst>
              <p:tags r:id="rId10"/>
            </p:custDataLst>
          </p:nvPr>
        </p:nvSpPr>
        <p:spPr>
          <a:xfrm>
            <a:off x="10133965" y="4450080"/>
            <a:ext cx="325120" cy="3251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60000" lnSpcReduction="20000"/>
          </a:bodyPr>
          <a:lstStyle/>
          <a:p>
            <a:pPr algn="ctr"/>
            <a:endParaRPr lang="zh-CN" altLang="en-US">
              <a:cs typeface="MiSans Normal" panose="00000500000000000000" charset="-122"/>
            </a:endParaRPr>
          </a:p>
        </p:txBody>
      </p:sp>
      <p:sp>
        <p:nvSpPr>
          <p:cNvPr id="90" name="向下箭头"/>
          <p:cNvSpPr/>
          <p:nvPr>
            <p:custDataLst>
              <p:tags r:id="rId11"/>
            </p:custDataLst>
          </p:nvPr>
        </p:nvSpPr>
        <p:spPr>
          <a:xfrm>
            <a:off x="10238105" y="4542790"/>
            <a:ext cx="118745" cy="139700"/>
          </a:xfrm>
          <a:custGeom>
            <a:avLst/>
            <a:gdLst>
              <a:gd name="connsiteX0" fmla="*/ 222512 w 477622"/>
              <a:gd name="connsiteY0" fmla="*/ 0 h 559381"/>
              <a:gd name="connsiteX1" fmla="*/ 258512 w 477622"/>
              <a:gd name="connsiteY1" fmla="*/ 0 h 559381"/>
              <a:gd name="connsiteX2" fmla="*/ 258512 w 477622"/>
              <a:gd name="connsiteY2" fmla="*/ 488296 h 559381"/>
              <a:gd name="connsiteX3" fmla="*/ 452168 w 477622"/>
              <a:gd name="connsiteY3" fmla="*/ 294641 h 559381"/>
              <a:gd name="connsiteX4" fmla="*/ 477622 w 477622"/>
              <a:gd name="connsiteY4" fmla="*/ 320096 h 559381"/>
              <a:gd name="connsiteX5" fmla="*/ 264266 w 477622"/>
              <a:gd name="connsiteY5" fmla="*/ 533452 h 559381"/>
              <a:gd name="connsiteX6" fmla="*/ 264740 w 477622"/>
              <a:gd name="connsiteY6" fmla="*/ 533926 h 559381"/>
              <a:gd name="connsiteX7" fmla="*/ 239284 w 477622"/>
              <a:gd name="connsiteY7" fmla="*/ 559381 h 559381"/>
              <a:gd name="connsiteX8" fmla="*/ 238812 w 477622"/>
              <a:gd name="connsiteY8" fmla="*/ 558908 h 559381"/>
              <a:gd name="connsiteX9" fmla="*/ 238338 w 477622"/>
              <a:gd name="connsiteY9" fmla="*/ 559381 h 559381"/>
              <a:gd name="connsiteX10" fmla="*/ 212882 w 477622"/>
              <a:gd name="connsiteY10" fmla="*/ 533926 h 559381"/>
              <a:gd name="connsiteX11" fmla="*/ 213356 w 477622"/>
              <a:gd name="connsiteY11" fmla="*/ 533452 h 559381"/>
              <a:gd name="connsiteX12" fmla="*/ 0 w 477622"/>
              <a:gd name="connsiteY12" fmla="*/ 320096 h 559381"/>
              <a:gd name="connsiteX13" fmla="*/ 25456 w 477622"/>
              <a:gd name="connsiteY13" fmla="*/ 294641 h 559381"/>
              <a:gd name="connsiteX14" fmla="*/ 222512 w 477622"/>
              <a:gd name="connsiteY14" fmla="*/ 491698 h 559381"/>
              <a:gd name="connsiteX15" fmla="*/ 222512 w 477622"/>
              <a:gd name="connsiteY15" fmla="*/ 0 h 559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7622" h="559381">
                <a:moveTo>
                  <a:pt x="222512" y="0"/>
                </a:moveTo>
                <a:lnTo>
                  <a:pt x="258512" y="0"/>
                </a:lnTo>
                <a:lnTo>
                  <a:pt x="258512" y="488296"/>
                </a:lnTo>
                <a:lnTo>
                  <a:pt x="452168" y="294641"/>
                </a:lnTo>
                <a:lnTo>
                  <a:pt x="477622" y="320096"/>
                </a:lnTo>
                <a:lnTo>
                  <a:pt x="264266" y="533452"/>
                </a:lnTo>
                <a:lnTo>
                  <a:pt x="264740" y="533926"/>
                </a:lnTo>
                <a:lnTo>
                  <a:pt x="239284" y="559381"/>
                </a:lnTo>
                <a:lnTo>
                  <a:pt x="238812" y="558908"/>
                </a:lnTo>
                <a:lnTo>
                  <a:pt x="238338" y="559381"/>
                </a:lnTo>
                <a:lnTo>
                  <a:pt x="212882" y="533926"/>
                </a:lnTo>
                <a:lnTo>
                  <a:pt x="213356" y="533452"/>
                </a:lnTo>
                <a:lnTo>
                  <a:pt x="0" y="320096"/>
                </a:lnTo>
                <a:lnTo>
                  <a:pt x="25456" y="294641"/>
                </a:lnTo>
                <a:lnTo>
                  <a:pt x="222512" y="491698"/>
                </a:lnTo>
                <a:lnTo>
                  <a:pt x="222512" y="0"/>
                </a:lnTo>
                <a:close/>
              </a:path>
            </a:pathLst>
          </a:cu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fontScale="2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14" name="任意多边形 13"/>
          <p:cNvSpPr/>
          <p:nvPr>
            <p:custDataLst>
              <p:tags r:id="rId12"/>
            </p:custDataLst>
          </p:nvPr>
        </p:nvSpPr>
        <p:spPr>
          <a:xfrm>
            <a:off x="8945880" y="5997575"/>
            <a:ext cx="3246120" cy="860425"/>
          </a:xfrm>
          <a:custGeom>
            <a:avLst/>
            <a:gdLst/>
            <a:ahLst/>
            <a:cxnLst>
              <a:cxn ang="3">
                <a:pos x="hc" y="t"/>
              </a:cxn>
              <a:cxn ang="cd2">
                <a:pos x="l" y="vc"/>
              </a:cxn>
              <a:cxn ang="cd4">
                <a:pos x="hc" y="b"/>
              </a:cxn>
              <a:cxn ang="0">
                <a:pos x="r" y="vc"/>
              </a:cxn>
            </a:cxnLst>
            <a:rect l="l" t="t" r="r" b="b"/>
            <a:pathLst>
              <a:path w="5112" h="1355">
                <a:moveTo>
                  <a:pt x="301" y="0"/>
                </a:moveTo>
                <a:lnTo>
                  <a:pt x="5112" y="0"/>
                </a:lnTo>
                <a:lnTo>
                  <a:pt x="5112" y="1355"/>
                </a:lnTo>
                <a:lnTo>
                  <a:pt x="0" y="1355"/>
                </a:lnTo>
                <a:lnTo>
                  <a:pt x="0" y="301"/>
                </a:lnTo>
                <a:cubicBezTo>
                  <a:pt x="0" y="135"/>
                  <a:pt x="135" y="0"/>
                  <a:pt x="30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7" name="标题"/>
          <p:cNvSpPr txBox="1">
            <a:spLocks noGrp="1"/>
          </p:cNvSpPr>
          <p:nvPr>
            <p:ph type="title" idx="1" hasCustomPrompt="1"/>
            <p:custDataLst>
              <p:tags r:id="rId13"/>
            </p:custDataLst>
          </p:nvPr>
        </p:nvSpPr>
        <p:spPr>
          <a:xfrm>
            <a:off x="2273300" y="1901190"/>
            <a:ext cx="8413750" cy="1709420"/>
          </a:xfrm>
          <a:prstGeom prst="rect">
            <a:avLst/>
          </a:prstGeom>
          <a:noFill/>
        </p:spPr>
        <p:txBody>
          <a:bodyPr wrap="square" lIns="91440" tIns="45720" rIns="91440" bIns="45720" rtlCol="0" anchor="b" anchorCtr="0">
            <a:normAutofit/>
          </a:bodyPr>
          <a:lstStyle>
            <a:lvl1pPr marL="0" marR="0" lvl="0" algn="r" defTabSz="914400" rtl="0" eaLnBrk="1" fontAlgn="auto" latinLnBrk="0" hangingPunct="1">
              <a:lnSpc>
                <a:spcPct val="100000"/>
              </a:lnSpc>
              <a:buClrTx/>
              <a:buSzTx/>
              <a:buFontTx/>
              <a:buNone/>
              <a:defRPr kumimoji="0" lang="zh-CN" altLang="en-US" sz="7200" b="0" i="0" u="none" strike="noStrike" kern="1200" cap="none" spc="0" normalizeH="0" baseline="0" noProof="1" dirty="0">
                <a:solidFill>
                  <a:schemeClr val="tx1">
                    <a:lumMod val="85000"/>
                    <a:lumOff val="15000"/>
                  </a:schemeClr>
                </a:solidFill>
                <a:latin typeface="+mj-ea"/>
                <a:ea typeface="+mj-ea"/>
                <a:cs typeface="MiSans Heavy" panose="00000A00000000000000" charset="-122"/>
                <a:sym typeface="+mn-ea"/>
              </a:defRPr>
            </a:lvl1pPr>
          </a:lstStyle>
          <a:p>
            <a:pPr lvl="0" algn="r">
              <a:buClrTx/>
              <a:buSzTx/>
              <a:buFontTx/>
            </a:pPr>
            <a:r>
              <a:rPr dirty="0">
                <a:sym typeface="+mn-ea"/>
              </a:rPr>
              <a:t>单击此处编辑标题</a:t>
            </a:r>
            <a:endParaRPr dirty="0">
              <a:sym typeface="+mn-ea"/>
            </a:endParaRPr>
          </a:p>
        </p:txBody>
      </p:sp>
      <p:sp>
        <p:nvSpPr>
          <p:cNvPr id="4" name="日期占位符 3"/>
          <p:cNvSpPr>
            <a:spLocks noGrp="1"/>
          </p:cNvSpPr>
          <p:nvPr>
            <p:ph type="dt" sz="half" idx="10"/>
            <p:custDataLst>
              <p:tags r:id="rId14"/>
            </p:custDataLst>
          </p:nvPr>
        </p:nvSpPr>
        <p:spPr>
          <a:xfrm>
            <a:off x="612000" y="6314400"/>
            <a:ext cx="2700000" cy="316800"/>
          </a:xfr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5"/>
            </p:custDataLst>
          </p:nvPr>
        </p:nvSpPr>
        <p:spPr>
          <a:xfrm>
            <a:off x="4116000" y="6314400"/>
            <a:ext cx="3960000" cy="316800"/>
          </a:xfrm>
        </p:spPr>
        <p:txBody>
          <a:bodyPr/>
          <a:lstStyle/>
          <a:p>
            <a:endParaRPr lang="zh-CN" altLang="en-US" dirty="0"/>
          </a:p>
        </p:txBody>
      </p:sp>
      <p:sp>
        <p:nvSpPr>
          <p:cNvPr id="6" name="灯片编号占位符 5"/>
          <p:cNvSpPr>
            <a:spLocks noGrp="1"/>
          </p:cNvSpPr>
          <p:nvPr>
            <p:ph type="sldNum" sz="quarter" idx="12"/>
            <p:custDataLst>
              <p:tags r:id="rId16"/>
            </p:custDataLst>
          </p:nvPr>
        </p:nvSpPr>
        <p:spPr>
          <a:xfrm>
            <a:off x="8877600" y="6314400"/>
            <a:ext cx="2700000" cy="316800"/>
          </a:xfrm>
        </p:spPr>
        <p:txBody>
          <a:bodyPr/>
          <a:lstStyle/>
          <a:p>
            <a:fld id="{49AE70B2-8BF9-45C0-BB95-33D1B9D3A854}" type="slidenum">
              <a:rPr lang="zh-CN" altLang="en-US" smtClean="0"/>
            </a:fld>
            <a:endParaRPr lang="zh-CN" altLang="en-US" dirty="0"/>
          </a:p>
        </p:txBody>
      </p:sp>
      <p:sp>
        <p:nvSpPr>
          <p:cNvPr id="18" name="署名占位符 10"/>
          <p:cNvSpPr>
            <a:spLocks noGrp="1"/>
          </p:cNvSpPr>
          <p:nvPr>
            <p:ph type="body" sz="quarter" idx="17" hasCustomPrompt="1"/>
            <p:custDataLst>
              <p:tags r:id="rId17"/>
            </p:custDataLst>
          </p:nvPr>
        </p:nvSpPr>
        <p:spPr>
          <a:xfrm>
            <a:off x="2273299" y="4275976"/>
            <a:ext cx="7589519" cy="656600"/>
          </a:xfrm>
        </p:spPr>
        <p:txBody>
          <a:bodyPr wrap="square" anchor="ctr">
            <a:normAutofit/>
          </a:bodyPr>
          <a:lstStyle>
            <a:lvl1pPr marL="0" indent="0" algn="r">
              <a:lnSpc>
                <a:spcPct val="100000"/>
              </a:lnSpc>
              <a:buNone/>
              <a:defRPr sz="2000" b="0">
                <a:solidFill>
                  <a:schemeClr val="tx1"/>
                </a:solidFill>
                <a:latin typeface="+mj-ea"/>
                <a:ea typeface="+mj-ea"/>
              </a:defRPr>
            </a:lvl1pPr>
          </a:lstStyle>
          <a:p>
            <a:pPr lvl="0"/>
            <a:r>
              <a:rPr lang="zh-CN" altLang="en-US" dirty="0"/>
              <a:t>署名</a:t>
            </a:r>
            <a:endParaRPr lang="zh-CN" alt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showMasterSp="0">
  <p:cSld name="标题和内容">
    <p:spTree>
      <p:nvGrpSpPr>
        <p:cNvPr id="1" name=""/>
        <p:cNvGrpSpPr/>
        <p:nvPr/>
      </p:nvGrpSpPr>
      <p:grpSpPr>
        <a:xfrm>
          <a:off x="0" y="0"/>
          <a:ext cx="0" cy="0"/>
          <a:chOff x="0" y="0"/>
          <a:chExt cx="0" cy="0"/>
        </a:xfrm>
      </p:grpSpPr>
      <p:sp>
        <p:nvSpPr>
          <p:cNvPr id="8" name="正文"/>
          <p:cNvSpPr txBox="1">
            <a:spLocks noGrp="1"/>
          </p:cNvSpPr>
          <p:nvPr>
            <p:ph idx="3"/>
            <p:custDataLst>
              <p:tags r:id="rId2"/>
            </p:custDataLst>
          </p:nvPr>
        </p:nvSpPr>
        <p:spPr>
          <a:xfrm>
            <a:off x="695960" y="1245235"/>
            <a:ext cx="10800080" cy="4931410"/>
          </a:xfrm>
          <a:prstGeom prst="rect">
            <a:avLst/>
          </a:prstGeom>
          <a:ln>
            <a:noFill/>
            <a:prstDash val="sysDash"/>
          </a:ln>
        </p:spPr>
        <p:txBody>
          <a:bodyPr vert="horz" lIns="90000" tIns="46800" rIns="90000" bIns="46800" rtlCol="0">
            <a:normAutofit/>
          </a:bodyPr>
          <a:lstStyle>
            <a:defPPr>
              <a:defRPr lang="zh-CN"/>
            </a:defPPr>
            <a:lvl1pPr marL="228600" marR="0" lvl="0" indent="-228600" algn="l" defTabSz="914400" rtl="0" eaLnBrk="1" fontAlgn="auto" latinLnBrk="0" hangingPunct="1">
              <a:lnSpc>
                <a:spcPct val="130000"/>
              </a:lnSpc>
              <a:spcBef>
                <a:spcPts val="1200"/>
              </a:spcBef>
              <a:spcAft>
                <a:spcPts val="0"/>
              </a:spcAft>
              <a:buClrTx/>
              <a:buSzTx/>
              <a:buFont typeface="Arial" panose="020B0604020202020204" pitchFamily="34" charset="0"/>
              <a:buChar char="●"/>
              <a:defRPr kumimoji="0" lang="zh-CN" altLang="en-US" sz="1800" b="0" i="0" u="none" strike="noStrike" kern="1200" cap="none" spc="150" normalizeH="0" baseline="0" noProof="1" dirty="0">
                <a:ln>
                  <a:noFill/>
                  <a:prstDash val="sysDot"/>
                </a:ln>
                <a:solidFill>
                  <a:schemeClr val="tx1">
                    <a:lumMod val="75000"/>
                    <a:lumOff val="25000"/>
                  </a:schemeClr>
                </a:solidFill>
                <a:uFillTx/>
                <a:latin typeface="+mn-ea"/>
                <a:ea typeface="+mn-ea"/>
                <a:cs typeface="MiSans Normal" panose="00000500000000000000" charset="-122"/>
                <a:sym typeface="+mn-ea"/>
              </a:defRPr>
            </a:lvl1pPr>
            <a:lvl2pPr marL="449580" marR="0" lvl="1" indent="-231775"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ln>
                  <a:noFill/>
                  <a:prstDash val="sysDot"/>
                </a:ln>
                <a:solidFill>
                  <a:schemeClr val="tx1">
                    <a:lumMod val="50000"/>
                    <a:lumOff val="50000"/>
                  </a:schemeClr>
                </a:solidFill>
                <a:uFillTx/>
                <a:latin typeface="+mn-ea"/>
                <a:ea typeface="+mn-ea"/>
              </a:defRPr>
            </a:lvl2pPr>
            <a:lvl3pPr marL="719455" marR="0" lvl="2" indent="-276225"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ln>
                  <a:noFill/>
                  <a:prstDash val="sysDot"/>
                </a:ln>
                <a:solidFill>
                  <a:schemeClr val="tx1">
                    <a:lumMod val="50000"/>
                    <a:lumOff val="50000"/>
                  </a:schemeClr>
                </a:solidFill>
                <a:uFillTx/>
                <a:latin typeface="+mn-ea"/>
                <a:ea typeface="+mn-ea"/>
              </a:defRPr>
            </a:lvl3pPr>
            <a:lvl4pPr marL="987425" marR="0" lvl="3" indent="-262255" fontAlgn="auto">
              <a:lnSpc>
                <a:spcPct val="120000"/>
              </a:lnSpc>
              <a:spcBef>
                <a:spcPts val="0"/>
              </a:spcBef>
              <a:spcAft>
                <a:spcPts val="300"/>
              </a:spcAft>
              <a:buFont typeface="Wingdings" panose="05000000000000000000" charset="0"/>
              <a:buChar char=""/>
              <a:tabLst>
                <a:tab pos="899795" algn="l"/>
              </a:tabLst>
              <a:defRPr kumimoji="0" sz="1400" b="0" i="0" u="none" strike="noStrike" cap="none" spc="150" normalizeH="0" baseline="0">
                <a:ln>
                  <a:noFill/>
                  <a:prstDash val="sysDot"/>
                </a:ln>
                <a:solidFill>
                  <a:schemeClr val="tx1">
                    <a:lumMod val="50000"/>
                    <a:lumOff val="50000"/>
                  </a:schemeClr>
                </a:solidFill>
                <a:uFillTx/>
                <a:latin typeface="+mn-ea"/>
                <a:ea typeface="+mn-ea"/>
              </a:defRPr>
            </a:lvl4pPr>
            <a:lvl5pPr marL="1256030" marR="0" lvl="4" indent="-262255"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ln>
                  <a:noFill/>
                  <a:prstDash val="sysDot"/>
                </a:ln>
                <a:solidFill>
                  <a:schemeClr val="tx1">
                    <a:lumMod val="50000"/>
                    <a:lumOff val="50000"/>
                  </a:schemeClr>
                </a:solidFill>
                <a:uFillTx/>
                <a:latin typeface="+mn-ea"/>
                <a:ea typeface="+mn-ea"/>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spcBef>
                <a:spcPts val="1200"/>
              </a:spcBef>
              <a:spcAft>
                <a:spcPts val="0"/>
              </a:spcAft>
            </a:pPr>
            <a:r>
              <a:rPr>
                <a:sym typeface="+mn-ea"/>
              </a:rPr>
              <a:t>单击此处编辑母版文本样式</a:t>
            </a:r>
            <a:endParaRPr>
              <a:sym typeface="+mn-ea"/>
            </a:endParaRPr>
          </a:p>
          <a:p>
            <a:pPr lvl="1">
              <a:spcBef>
                <a:spcPts val="1200"/>
              </a:spcBef>
              <a:spcAft>
                <a:spcPts val="0"/>
              </a:spcAft>
            </a:pPr>
            <a:r>
              <a:rPr>
                <a:sym typeface="+mn-ea"/>
              </a:rPr>
              <a:t>第二级</a:t>
            </a:r>
            <a:endParaRPr>
              <a:sym typeface="+mn-ea"/>
            </a:endParaRPr>
          </a:p>
          <a:p>
            <a:pPr lvl="2">
              <a:spcBef>
                <a:spcPts val="1200"/>
              </a:spcBef>
              <a:spcAft>
                <a:spcPts val="0"/>
              </a:spcAft>
            </a:pPr>
            <a:r>
              <a:rPr>
                <a:sym typeface="+mn-ea"/>
              </a:rPr>
              <a:t>第三级</a:t>
            </a:r>
            <a:endParaRPr>
              <a:sym typeface="+mn-ea"/>
            </a:endParaRPr>
          </a:p>
          <a:p>
            <a:pPr lvl="3">
              <a:spcBef>
                <a:spcPts val="1200"/>
              </a:spcBef>
              <a:spcAft>
                <a:spcPts val="0"/>
              </a:spcAft>
            </a:pPr>
            <a:r>
              <a:rPr>
                <a:sym typeface="+mn-ea"/>
              </a:rPr>
              <a:t>第四级</a:t>
            </a:r>
            <a:endParaRPr>
              <a:sym typeface="+mn-ea"/>
            </a:endParaRPr>
          </a:p>
          <a:p>
            <a:pPr lvl="4">
              <a:spcBef>
                <a:spcPts val="1200"/>
              </a:spcBef>
              <a:spcAft>
                <a:spcPts val="0"/>
              </a:spcAft>
            </a:pPr>
            <a:r>
              <a:rPr>
                <a:sym typeface="+mn-ea"/>
              </a:rPr>
              <a:t>第五级</a:t>
            </a:r>
            <a:endParaRPr>
              <a:sym typeface="+mn-ea"/>
            </a:endParaRPr>
          </a:p>
        </p:txBody>
      </p:sp>
      <p:sp>
        <p:nvSpPr>
          <p:cNvPr id="14" name="任意多边形 13"/>
          <p:cNvSpPr/>
          <p:nvPr userDrawn="1">
            <p:custDataLst>
              <p:tags r:id="rId3"/>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7" name="标题"/>
          <p:cNvSpPr>
            <a:spLocks noGrp="1"/>
          </p:cNvSpPr>
          <p:nvPr>
            <p:ph type="title" idx="1"/>
            <p:custDataLst>
              <p:tags r:id="rId4"/>
            </p:custDataLst>
          </p:nvPr>
        </p:nvSpPr>
        <p:spPr>
          <a:xfrm>
            <a:off x="695960" y="360000"/>
            <a:ext cx="10800080" cy="720000"/>
          </a:xfrm>
          <a:prstGeom prst="rect">
            <a:avLst/>
          </a:prstGeom>
          <a:noFill/>
        </p:spPr>
        <p:txBody>
          <a:bodyPr vert="horz" wrap="square" lIns="0" tIns="0" rIns="0" bIns="0" rtlCol="0" anchor="b" anchorCtr="0">
            <a:normAutofit/>
          </a:bodyPr>
          <a:lstStyle>
            <a:lvl1pPr marL="0" marR="0" lvl="0" algn="l" defTabSz="914400" rtl="0" eaLnBrk="1" fontAlgn="auto" latinLnBrk="0" hangingPunct="1">
              <a:lnSpc>
                <a:spcPct val="100000"/>
              </a:lnSpc>
              <a:buClrTx/>
              <a:buSzTx/>
              <a:buFontTx/>
              <a:buNone/>
              <a:defRPr kumimoji="0" lang="zh-CN" altLang="en-US" sz="3600" b="0" i="0" u="none" strike="noStrike" kern="1200" cap="none" spc="300" normalizeH="0" baseline="0" noProof="1" dirty="0" smtClean="0">
                <a:ln>
                  <a:noFill/>
                  <a:prstDash val="sysDot"/>
                </a:ln>
                <a:solidFill>
                  <a:schemeClr val="tx1">
                    <a:lumMod val="85000"/>
                    <a:lumOff val="15000"/>
                  </a:schemeClr>
                </a:solidFill>
                <a:uFillTx/>
                <a:latin typeface="+mj-lt"/>
                <a:ea typeface="+mj-lt"/>
                <a:cs typeface="MiSans Normal" panose="00000500000000000000" charset="-122"/>
                <a:sym typeface="+mn-ea"/>
              </a:defRPr>
            </a:lvl1pPr>
          </a:lstStyle>
          <a:p>
            <a:pPr lvl="0"/>
            <a:r>
              <a:rPr>
                <a:sym typeface="+mn-ea"/>
              </a:rPr>
              <a:t>单击此处编辑母版标题样式</a:t>
            </a:r>
            <a:endParaRPr>
              <a:sym typeface="+mn-ea"/>
            </a:endParaRPr>
          </a:p>
        </p:txBody>
      </p:sp>
      <p:sp>
        <p:nvSpPr>
          <p:cNvPr id="4" name="日期占位符 3"/>
          <p:cNvSpPr>
            <a:spLocks noGrp="1"/>
          </p:cNvSpPr>
          <p:nvPr>
            <p:ph type="dt" sz="half" idx="10"/>
            <p:custDataLst>
              <p:tags r:id="rId5"/>
            </p:custDataLst>
          </p:nvPr>
        </p:nvSpPr>
        <p:spPr>
          <a:xfrm>
            <a:off x="694055" y="6314440"/>
            <a:ext cx="2618105" cy="316865"/>
          </a:xfr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6"/>
            </p:custDataLst>
          </p:nvPr>
        </p:nvSpPr>
        <p:spPr>
          <a:xfrm>
            <a:off x="4116000" y="6314400"/>
            <a:ext cx="3960000" cy="316800"/>
          </a:xfrm>
        </p:spPr>
        <p:txBody>
          <a:bodyPr/>
          <a:lstStyle/>
          <a:p>
            <a:endParaRPr lang="zh-CN" altLang="en-US" dirty="0"/>
          </a:p>
        </p:txBody>
      </p:sp>
      <p:sp>
        <p:nvSpPr>
          <p:cNvPr id="6" name="灯片编号占位符 5"/>
          <p:cNvSpPr>
            <a:spLocks noGrp="1"/>
          </p:cNvSpPr>
          <p:nvPr>
            <p:ph type="sldNum" sz="quarter" idx="12"/>
            <p:custDataLst>
              <p:tags r:id="rId7"/>
            </p:custDataLst>
          </p:nvPr>
        </p:nvSpPr>
        <p:spPr>
          <a:xfrm>
            <a:off x="8877300" y="6314440"/>
            <a:ext cx="2618740" cy="316865"/>
          </a:xfrm>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showMasterSp="0" userDrawn="1">
  <p:cSld name="目录">
    <p:spTree>
      <p:nvGrpSpPr>
        <p:cNvPr id="1" name=""/>
        <p:cNvGrpSpPr/>
        <p:nvPr/>
      </p:nvGrpSpPr>
      <p:grpSpPr>
        <a:xfrm>
          <a:off x="0" y="0"/>
          <a:ext cx="0" cy="0"/>
          <a:chOff x="0" y="0"/>
          <a:chExt cx="0" cy="0"/>
        </a:xfrm>
      </p:grpSpPr>
      <p:cxnSp>
        <p:nvCxnSpPr>
          <p:cNvPr id="60" name="直接连接符 59"/>
          <p:cNvCxnSpPr/>
          <p:nvPr>
            <p:custDataLst>
              <p:tags r:id="rId2"/>
            </p:custDataLst>
          </p:nvPr>
        </p:nvCxnSpPr>
        <p:spPr>
          <a:xfrm>
            <a:off x="3509010" y="1475105"/>
            <a:ext cx="0" cy="4572000"/>
          </a:xfrm>
          <a:prstGeom prst="line">
            <a:avLst/>
          </a:prstGeom>
          <a:ln>
            <a:solidFill>
              <a:schemeClr val="bg2">
                <a:lumMod val="50000"/>
                <a:alpha val="2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8" name="任意多边形 7"/>
          <p:cNvSpPr/>
          <p:nvPr>
            <p:custDataLst>
              <p:tags r:id="rId3"/>
            </p:custDataLst>
          </p:nvPr>
        </p:nvSpPr>
        <p:spPr>
          <a:xfrm>
            <a:off x="-18415" y="0"/>
            <a:ext cx="2251075" cy="871855"/>
          </a:xfrm>
          <a:custGeom>
            <a:avLst/>
            <a:gdLst/>
            <a:ahLst/>
            <a:cxnLst>
              <a:cxn ang="3">
                <a:pos x="hc" y="t"/>
              </a:cxn>
              <a:cxn ang="cd2">
                <a:pos x="l" y="vc"/>
              </a:cxn>
              <a:cxn ang="cd4">
                <a:pos x="hc" y="b"/>
              </a:cxn>
              <a:cxn ang="0">
                <a:pos x="r" y="vc"/>
              </a:cxn>
            </a:cxnLst>
            <a:rect l="l" t="t" r="r" b="b"/>
            <a:pathLst>
              <a:path w="3545" h="1373">
                <a:moveTo>
                  <a:pt x="0" y="0"/>
                </a:moveTo>
                <a:lnTo>
                  <a:pt x="3545" y="0"/>
                </a:lnTo>
                <a:lnTo>
                  <a:pt x="3545" y="1023"/>
                </a:lnTo>
                <a:cubicBezTo>
                  <a:pt x="3545" y="1217"/>
                  <a:pt x="3389" y="1373"/>
                  <a:pt x="3195" y="1373"/>
                </a:cubicBezTo>
                <a:lnTo>
                  <a:pt x="9" y="1373"/>
                </a:lnTo>
                <a:lnTo>
                  <a:pt x="0" y="1373"/>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6" name="标题"/>
          <p:cNvSpPr txBox="1">
            <a:spLocks noGrp="1"/>
          </p:cNvSpPr>
          <p:nvPr>
            <p:ph type="title" idx="1" hasCustomPrompt="1"/>
            <p:custDataLst>
              <p:tags r:id="rId4"/>
            </p:custDataLst>
          </p:nvPr>
        </p:nvSpPr>
        <p:spPr>
          <a:xfrm>
            <a:off x="1166495" y="1793240"/>
            <a:ext cx="1375410" cy="3604895"/>
          </a:xfrm>
          <a:prstGeom prst="rect">
            <a:avLst/>
          </a:prstGeom>
          <a:noFill/>
        </p:spPr>
        <p:txBody>
          <a:bodyPr vert="eaVert" wrap="square" lIns="91440" tIns="45720" rIns="91440" bIns="45720" rtlCol="0" anchor="ctr" anchorCtr="0">
            <a:normAutofit/>
          </a:bodyPr>
          <a:lstStyle>
            <a:lvl1pPr marL="0" marR="0" lvl="0" algn="ctr" defTabSz="914400" rtl="0" eaLnBrk="1" fontAlgn="auto" latinLnBrk="0" hangingPunct="1">
              <a:lnSpc>
                <a:spcPct val="100000"/>
              </a:lnSpc>
              <a:buClrTx/>
              <a:buSzTx/>
              <a:buFontTx/>
              <a:buNone/>
              <a:defRPr kumimoji="0" lang="zh-CN" altLang="en-US" sz="6000" b="0" i="0" u="none" strike="noStrike" kern="1200" cap="none" spc="0" normalizeH="0" baseline="0" noProof="1">
                <a:solidFill>
                  <a:schemeClr val="tx1">
                    <a:lumMod val="85000"/>
                    <a:lumOff val="15000"/>
                  </a:schemeClr>
                </a:solidFill>
                <a:latin typeface="+mj-ea"/>
                <a:ea typeface="+mj-ea"/>
                <a:cs typeface="MiSans Normal" panose="00000500000000000000" charset="-122"/>
                <a:sym typeface="+mn-ea"/>
              </a:defRPr>
            </a:lvl1pPr>
          </a:lstStyle>
          <a:p>
            <a:pPr lvl="0" algn="l">
              <a:buClrTx/>
              <a:buSzTx/>
              <a:buFontTx/>
            </a:pPr>
            <a:r>
              <a:rPr dirty="0">
                <a:sym typeface="+mn-ea"/>
              </a:rPr>
              <a:t>标题</a:t>
            </a:r>
            <a:endParaRPr dirty="0">
              <a:sym typeface="+mn-ea"/>
            </a:endParaRPr>
          </a:p>
        </p:txBody>
      </p:sp>
      <p:sp>
        <p:nvSpPr>
          <p:cNvPr id="3" name="日期占位符 2"/>
          <p:cNvSpPr>
            <a:spLocks noGrp="1"/>
          </p:cNvSpPr>
          <p:nvPr>
            <p:ph type="dt" sz="half" idx="10"/>
            <p:custDataLst>
              <p:tags r:id="rId5"/>
            </p:custDataLst>
          </p:nvPr>
        </p:nvSpPr>
        <p:spPr>
          <a:xfrm>
            <a:off x="612000" y="6314400"/>
            <a:ext cx="2700000" cy="316800"/>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a:xfrm>
            <a:off x="4116000" y="6314400"/>
            <a:ext cx="3960000" cy="316800"/>
          </a:xfrm>
        </p:spPr>
        <p:txBody>
          <a:bodyPr/>
          <a:lstStyle/>
          <a:p>
            <a:endParaRPr lang="zh-CN" altLang="en-US" dirty="0"/>
          </a:p>
        </p:txBody>
      </p:sp>
      <p:sp>
        <p:nvSpPr>
          <p:cNvPr id="5" name="灯片编号占位符 4"/>
          <p:cNvSpPr>
            <a:spLocks noGrp="1"/>
          </p:cNvSpPr>
          <p:nvPr>
            <p:ph type="sldNum" sz="quarter" idx="12"/>
            <p:custDataLst>
              <p:tags r:id="rId7"/>
            </p:custDataLst>
          </p:nvPr>
        </p:nvSpPr>
        <p:spPr>
          <a:xfrm>
            <a:off x="8877600" y="6314400"/>
            <a:ext cx="2700000" cy="316800"/>
          </a:xfrm>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showMasterSp="0">
  <p:cSld name="节标题">
    <p:spTree>
      <p:nvGrpSpPr>
        <p:cNvPr id="1" name=""/>
        <p:cNvGrpSpPr/>
        <p:nvPr/>
      </p:nvGrpSpPr>
      <p:grpSpPr>
        <a:xfrm>
          <a:off x="0" y="0"/>
          <a:ext cx="0" cy="0"/>
          <a:chOff x="0" y="0"/>
          <a:chExt cx="0" cy="0"/>
        </a:xfrm>
      </p:grpSpPr>
      <p:sp>
        <p:nvSpPr>
          <p:cNvPr id="12" name="椭圆 11"/>
          <p:cNvSpPr/>
          <p:nvPr>
            <p:custDataLst>
              <p:tags r:id="rId2"/>
            </p:custDataLst>
          </p:nvPr>
        </p:nvSpPr>
        <p:spPr>
          <a:xfrm rot="16200000">
            <a:off x="977900" y="1336040"/>
            <a:ext cx="4351020" cy="4351020"/>
          </a:xfrm>
          <a:prstGeom prst="ellipse">
            <a:avLst/>
          </a:prstGeom>
          <a:solidFill>
            <a:schemeClr val="bg2"/>
          </a:solidFill>
          <a:ln>
            <a:noFill/>
          </a:ln>
          <a:effectLst>
            <a:outerShdw blurRad="495300" dist="38100" dir="2700000" algn="tl" rotWithShape="0">
              <a:schemeClr val="accent1">
                <a:alpha val="1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solidFill>
                <a:schemeClr val="lt1"/>
              </a:solidFill>
              <a:cs typeface="MiSans Normal" panose="00000500000000000000" charset="-122"/>
            </a:endParaRPr>
          </a:p>
        </p:txBody>
      </p:sp>
      <p:sp>
        <p:nvSpPr>
          <p:cNvPr id="11" name="椭圆 10"/>
          <p:cNvSpPr/>
          <p:nvPr>
            <p:custDataLst>
              <p:tags r:id="rId3"/>
            </p:custDataLst>
          </p:nvPr>
        </p:nvSpPr>
        <p:spPr>
          <a:xfrm rot="16200000">
            <a:off x="1828800" y="2186940"/>
            <a:ext cx="2649220" cy="2649220"/>
          </a:xfrm>
          <a:prstGeom prst="ellipse">
            <a:avLst/>
          </a:prstGeom>
          <a:solidFill>
            <a:schemeClr val="bg2"/>
          </a:solidFill>
          <a:ln>
            <a:noFill/>
          </a:ln>
          <a:effectLst>
            <a:outerShdw blurRad="495300" dist="38100" dir="2700000" algn="tl" rotWithShape="0">
              <a:schemeClr val="accent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solidFill>
                <a:schemeClr val="lt1"/>
              </a:solidFill>
              <a:cs typeface="MiSans Normal" panose="00000500000000000000" charset="-122"/>
            </a:endParaRPr>
          </a:p>
        </p:txBody>
      </p:sp>
      <p:sp>
        <p:nvSpPr>
          <p:cNvPr id="9" name="弧形 8"/>
          <p:cNvSpPr/>
          <p:nvPr>
            <p:custDataLst>
              <p:tags r:id="rId4"/>
            </p:custDataLst>
          </p:nvPr>
        </p:nvSpPr>
        <p:spPr>
          <a:xfrm>
            <a:off x="301625" y="659765"/>
            <a:ext cx="5703570" cy="5703570"/>
          </a:xfrm>
          <a:prstGeom prst="arc">
            <a:avLst>
              <a:gd name="adj1" fmla="val 16200000"/>
              <a:gd name="adj2" fmla="val 5319923"/>
            </a:avLst>
          </a:prstGeom>
          <a:ln>
            <a:solidFill>
              <a:schemeClr val="bg2">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iSans Normal" panose="00000500000000000000" charset="-122"/>
            </a:endParaRPr>
          </a:p>
        </p:txBody>
      </p:sp>
      <p:sp>
        <p:nvSpPr>
          <p:cNvPr id="10" name="圆角矩形 9"/>
          <p:cNvSpPr/>
          <p:nvPr>
            <p:custDataLst>
              <p:tags r:id="rId5"/>
            </p:custDataLst>
          </p:nvPr>
        </p:nvSpPr>
        <p:spPr>
          <a:xfrm rot="10800000">
            <a:off x="6876415" y="3851910"/>
            <a:ext cx="2408555" cy="15938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cs typeface="MiSans Normal" panose="00000500000000000000" charset="-122"/>
            </a:endParaRPr>
          </a:p>
        </p:txBody>
      </p:sp>
      <p:sp>
        <p:nvSpPr>
          <p:cNvPr id="14" name="任意多边形 13"/>
          <p:cNvSpPr/>
          <p:nvPr>
            <p:custDataLst>
              <p:tags r:id="rId6"/>
            </p:custDataLst>
          </p:nvPr>
        </p:nvSpPr>
        <p:spPr>
          <a:xfrm flipV="1">
            <a:off x="8945880" y="0"/>
            <a:ext cx="3246120" cy="860425"/>
          </a:xfrm>
          <a:custGeom>
            <a:avLst/>
            <a:gdLst/>
            <a:ahLst/>
            <a:cxnLst>
              <a:cxn ang="3">
                <a:pos x="hc" y="t"/>
              </a:cxn>
              <a:cxn ang="cd2">
                <a:pos x="l" y="vc"/>
              </a:cxn>
              <a:cxn ang="cd4">
                <a:pos x="hc" y="b"/>
              </a:cxn>
              <a:cxn ang="0">
                <a:pos x="r" y="vc"/>
              </a:cxn>
            </a:cxnLst>
            <a:rect l="l" t="t" r="r" b="b"/>
            <a:pathLst>
              <a:path w="5112" h="1355">
                <a:moveTo>
                  <a:pt x="301" y="0"/>
                </a:moveTo>
                <a:lnTo>
                  <a:pt x="5112" y="0"/>
                </a:lnTo>
                <a:lnTo>
                  <a:pt x="5112" y="1355"/>
                </a:lnTo>
                <a:lnTo>
                  <a:pt x="0" y="1355"/>
                </a:lnTo>
                <a:lnTo>
                  <a:pt x="0" y="301"/>
                </a:lnTo>
                <a:cubicBezTo>
                  <a:pt x="0" y="135"/>
                  <a:pt x="135" y="0"/>
                  <a:pt x="30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8" name="节编号"/>
          <p:cNvSpPr txBox="1">
            <a:spLocks noGrp="1"/>
          </p:cNvSpPr>
          <p:nvPr>
            <p:ph type="body" idx="2" hasCustomPrompt="1"/>
            <p:custDataLst>
              <p:tags r:id="rId7"/>
            </p:custDataLst>
          </p:nvPr>
        </p:nvSpPr>
        <p:spPr>
          <a:xfrm>
            <a:off x="1828800" y="3004185"/>
            <a:ext cx="2649220" cy="1208405"/>
          </a:xfrm>
          <a:prstGeom prst="rect">
            <a:avLst/>
          </a:prstGeom>
          <a:noFill/>
        </p:spPr>
        <p:txBody>
          <a:bodyPr wrap="square" lIns="91440" tIns="45720" rIns="91440" bIns="45720" rtlCol="0" anchor="t" anchorCtr="0">
            <a:normAutofit/>
          </a:bodyPr>
          <a:lstStyle>
            <a:lvl1pPr marL="0" marR="0" lvl="0" algn="ctr" defTabSz="914400" rtl="0" eaLnBrk="1" fontAlgn="auto" latinLnBrk="0" hangingPunct="1">
              <a:lnSpc>
                <a:spcPct val="100000"/>
              </a:lnSpc>
              <a:buClrTx/>
              <a:buSzTx/>
              <a:buFontTx/>
              <a:buNone/>
              <a:defRPr kumimoji="0" lang="en-US" altLang="zh-CN" sz="6000" b="0" i="0" u="none" strike="noStrike" kern="1200" cap="none" spc="200" normalizeH="0" baseline="0" noProof="1">
                <a:solidFill>
                  <a:schemeClr val="tx1">
                    <a:lumMod val="85000"/>
                    <a:lumOff val="15000"/>
                  </a:schemeClr>
                </a:solidFill>
                <a:uFillTx/>
                <a:latin typeface="MiSans Heavy" panose="00000A00000000000000" charset="-122"/>
                <a:ea typeface="MiSans Heavy" panose="00000A00000000000000" charset="-122"/>
                <a:cs typeface="MiSans Normal" panose="00000500000000000000" charset="-122"/>
                <a:sym typeface="+mn-ea"/>
              </a:defRPr>
            </a:lvl1pPr>
          </a:lstStyle>
          <a:p>
            <a:pPr lvl="0" algn="ctr">
              <a:buClrTx/>
              <a:buSzTx/>
              <a:buFontTx/>
            </a:pPr>
            <a:r>
              <a:rPr>
                <a:sym typeface="+mn-ea"/>
              </a:rPr>
              <a:t>节编号</a:t>
            </a:r>
            <a:endParaRPr>
              <a:sym typeface="+mn-ea"/>
            </a:endParaRPr>
          </a:p>
        </p:txBody>
      </p:sp>
      <p:sp>
        <p:nvSpPr>
          <p:cNvPr id="7" name="标题"/>
          <p:cNvSpPr txBox="1">
            <a:spLocks noGrp="1"/>
          </p:cNvSpPr>
          <p:nvPr>
            <p:ph type="title" idx="1" hasCustomPrompt="1"/>
            <p:custDataLst>
              <p:tags r:id="rId8"/>
            </p:custDataLst>
          </p:nvPr>
        </p:nvSpPr>
        <p:spPr>
          <a:xfrm>
            <a:off x="6732905" y="2092325"/>
            <a:ext cx="5005070" cy="1684020"/>
          </a:xfrm>
          <a:prstGeom prst="rect">
            <a:avLst/>
          </a:prstGeom>
          <a:noFill/>
        </p:spPr>
        <p:txBody>
          <a:bodyPr wrap="square" lIns="91440" tIns="45720" rIns="91440" bIns="45720" rtlCol="0" anchor="b" anchorCtr="0">
            <a:normAutofit/>
          </a:bodyPr>
          <a:lstStyle>
            <a:lvl1pPr marL="0" marR="0" lvl="0" algn="l" defTabSz="914400" rtl="0" eaLnBrk="1" fontAlgn="auto" latinLnBrk="0" hangingPunct="1">
              <a:lnSpc>
                <a:spcPct val="100000"/>
              </a:lnSpc>
              <a:buClrTx/>
              <a:buSzTx/>
              <a:buFontTx/>
              <a:buNone/>
              <a:defRPr kumimoji="0" lang="zh-CN" altLang="en-US" sz="4800" b="0" i="0" u="none" strike="noStrike" kern="1200" cap="none" spc="200" normalizeH="0" baseline="0" noProof="1">
                <a:solidFill>
                  <a:schemeClr val="tx1">
                    <a:lumMod val="85000"/>
                    <a:lumOff val="15000"/>
                  </a:schemeClr>
                </a:solidFill>
                <a:uFillTx/>
                <a:latin typeface="+mj-ea"/>
                <a:ea typeface="+mj-ea"/>
                <a:cs typeface="MiSans Normal" panose="00000500000000000000" charset="-122"/>
                <a:sym typeface="+mn-ea"/>
              </a:defRPr>
            </a:lvl1pPr>
          </a:lstStyle>
          <a:p>
            <a:pPr lvl="0" algn="l">
              <a:buClrTx/>
              <a:buSzTx/>
              <a:buFontTx/>
            </a:pPr>
            <a:r>
              <a:rPr>
                <a:sym typeface="+mn-ea"/>
              </a:rPr>
              <a:t>单击编辑标题</a:t>
            </a:r>
            <a:endParaRPr>
              <a:sym typeface="+mn-ea"/>
            </a:endParaRPr>
          </a:p>
        </p:txBody>
      </p:sp>
      <p:sp>
        <p:nvSpPr>
          <p:cNvPr id="4" name="日期占位符 3"/>
          <p:cNvSpPr>
            <a:spLocks noGrp="1"/>
          </p:cNvSpPr>
          <p:nvPr>
            <p:ph type="dt" sz="half" idx="10"/>
            <p:custDataLst>
              <p:tags r:id="rId9"/>
            </p:custDataLst>
          </p:nvPr>
        </p:nvSpPr>
        <p:spPr>
          <a:xfrm>
            <a:off x="612000" y="6314400"/>
            <a:ext cx="2700000" cy="316800"/>
          </a:xfr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0"/>
            </p:custDataLst>
          </p:nvPr>
        </p:nvSpPr>
        <p:spPr>
          <a:xfrm>
            <a:off x="4116000" y="6314400"/>
            <a:ext cx="3960000" cy="316800"/>
          </a:xfrm>
        </p:spPr>
        <p:txBody>
          <a:bodyPr/>
          <a:lstStyle/>
          <a:p>
            <a:endParaRPr lang="zh-CN" altLang="en-US" dirty="0"/>
          </a:p>
        </p:txBody>
      </p:sp>
      <p:sp>
        <p:nvSpPr>
          <p:cNvPr id="6" name="灯片编号占位符 5"/>
          <p:cNvSpPr>
            <a:spLocks noGrp="1"/>
          </p:cNvSpPr>
          <p:nvPr>
            <p:ph type="sldNum" sz="quarter" idx="12"/>
            <p:custDataLst>
              <p:tags r:id="rId11"/>
            </p:custDataLst>
          </p:nvPr>
        </p:nvSpPr>
        <p:spPr>
          <a:xfrm>
            <a:off x="8877600" y="6314400"/>
            <a:ext cx="2700000" cy="316800"/>
          </a:xfrm>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showMasterSp="0">
  <p:cSld name="标题和两栏">
    <p:spTree>
      <p:nvGrpSpPr>
        <p:cNvPr id="1" name=""/>
        <p:cNvGrpSpPr/>
        <p:nvPr/>
      </p:nvGrpSpPr>
      <p:grpSpPr>
        <a:xfrm>
          <a:off x="0" y="0"/>
          <a:ext cx="0" cy="0"/>
          <a:chOff x="0" y="0"/>
          <a:chExt cx="0" cy="0"/>
        </a:xfrm>
      </p:grpSpPr>
      <p:sp>
        <p:nvSpPr>
          <p:cNvPr id="10" name="正文"/>
          <p:cNvSpPr txBox="1">
            <a:spLocks noGrp="1"/>
          </p:cNvSpPr>
          <p:nvPr>
            <p:ph idx="4"/>
            <p:custDataLst>
              <p:tags r:id="rId2"/>
            </p:custDataLst>
          </p:nvPr>
        </p:nvSpPr>
        <p:spPr>
          <a:xfrm>
            <a:off x="6400800" y="1245235"/>
            <a:ext cx="5095240" cy="4930775"/>
          </a:xfrm>
          <a:prstGeom prst="rect">
            <a:avLst/>
          </a:prstGeom>
          <a:ln>
            <a:noFill/>
            <a:prstDash val="sysDash"/>
          </a:ln>
        </p:spPr>
        <p:txBody>
          <a:bodyPr vert="horz" lIns="90000" tIns="46800" rIns="90000" bIns="46800" rtlCol="0">
            <a:normAutofit/>
          </a:bodyPr>
          <a:lstStyle>
            <a:defPPr>
              <a:defRPr lang="zh-CN"/>
            </a:defPPr>
            <a:lvl1pPr marL="228600" marR="0" lvl="0" indent="-228600" algn="l" defTabSz="914400" rtl="0" eaLnBrk="1" fontAlgn="auto" latinLnBrk="0" hangingPunct="1">
              <a:lnSpc>
                <a:spcPct val="130000"/>
              </a:lnSpc>
              <a:spcBef>
                <a:spcPts val="1800"/>
              </a:spcBef>
              <a:spcAft>
                <a:spcPts val="0"/>
              </a:spcAft>
              <a:buClrTx/>
              <a:buSzTx/>
              <a:buFont typeface="Arial" panose="020B0604020202020204" pitchFamily="34" charset="0"/>
              <a:buChar char="●"/>
              <a:defRPr kumimoji="0" lang="zh-CN" altLang="en-US" sz="1800" b="0" i="0" u="none" strike="noStrike" kern="1200" cap="none" spc="150" normalizeH="0" baseline="0" noProof="1" dirty="0">
                <a:ln>
                  <a:noFill/>
                  <a:prstDash val="sysDot"/>
                </a:ln>
                <a:solidFill>
                  <a:schemeClr val="tx1">
                    <a:lumMod val="85000"/>
                    <a:lumOff val="15000"/>
                  </a:schemeClr>
                </a:solidFill>
                <a:uFillTx/>
                <a:latin typeface="+mn-ea"/>
                <a:ea typeface="+mn-ea"/>
                <a:cs typeface="MiSans Normal" panose="00000500000000000000" charset="-122"/>
                <a:sym typeface="+mn-ea"/>
              </a:defRPr>
            </a:lvl1pPr>
            <a:lvl2pPr marL="449580" marR="0" lvl="1" indent="-231775"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ln>
                  <a:noFill/>
                  <a:prstDash val="sysDot"/>
                </a:ln>
                <a:solidFill>
                  <a:schemeClr val="tx1">
                    <a:lumMod val="50000"/>
                    <a:lumOff val="50000"/>
                  </a:schemeClr>
                </a:solidFill>
                <a:uFillTx/>
                <a:latin typeface="+mn-ea"/>
                <a:ea typeface="+mn-ea"/>
              </a:defRPr>
            </a:lvl2pPr>
            <a:lvl3pPr marL="719455" marR="0" lvl="2" indent="-276225"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ln>
                  <a:noFill/>
                  <a:prstDash val="sysDot"/>
                </a:ln>
                <a:solidFill>
                  <a:schemeClr val="tx1">
                    <a:lumMod val="50000"/>
                    <a:lumOff val="50000"/>
                  </a:schemeClr>
                </a:solidFill>
                <a:uFillTx/>
                <a:latin typeface="+mn-ea"/>
                <a:ea typeface="+mn-ea"/>
              </a:defRPr>
            </a:lvl3pPr>
            <a:lvl4pPr marL="987425" marR="0" lvl="3" indent="-262255" fontAlgn="auto">
              <a:lnSpc>
                <a:spcPct val="120000"/>
              </a:lnSpc>
              <a:spcBef>
                <a:spcPts val="0"/>
              </a:spcBef>
              <a:spcAft>
                <a:spcPts val="300"/>
              </a:spcAft>
              <a:buFont typeface="Wingdings" panose="05000000000000000000" charset="0"/>
              <a:buChar char=""/>
              <a:tabLst>
                <a:tab pos="899795" algn="l"/>
              </a:tabLst>
              <a:defRPr kumimoji="0" sz="1400" b="0" i="0" u="none" strike="noStrike" cap="none" spc="150" normalizeH="0" baseline="0">
                <a:ln>
                  <a:noFill/>
                  <a:prstDash val="sysDot"/>
                </a:ln>
                <a:solidFill>
                  <a:schemeClr val="tx1">
                    <a:lumMod val="50000"/>
                    <a:lumOff val="50000"/>
                  </a:schemeClr>
                </a:solidFill>
                <a:uFillTx/>
                <a:latin typeface="+mn-ea"/>
                <a:ea typeface="+mn-ea"/>
              </a:defRPr>
            </a:lvl4pPr>
            <a:lvl5pPr marL="1256030" marR="0" lvl="4" indent="-262255"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ln>
                  <a:noFill/>
                  <a:prstDash val="sysDot"/>
                </a:ln>
                <a:solidFill>
                  <a:schemeClr val="tx1">
                    <a:lumMod val="50000"/>
                    <a:lumOff val="50000"/>
                  </a:schemeClr>
                </a:solidFill>
                <a:uFillTx/>
                <a:latin typeface="+mn-ea"/>
                <a:ea typeface="+mn-ea"/>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9" name="正文"/>
          <p:cNvSpPr txBox="1">
            <a:spLocks noGrp="1"/>
          </p:cNvSpPr>
          <p:nvPr>
            <p:ph idx="3"/>
            <p:custDataLst>
              <p:tags r:id="rId3"/>
            </p:custDataLst>
          </p:nvPr>
        </p:nvSpPr>
        <p:spPr>
          <a:xfrm>
            <a:off x="695960" y="1245235"/>
            <a:ext cx="5088890" cy="4930775"/>
          </a:xfrm>
          <a:prstGeom prst="rect">
            <a:avLst/>
          </a:prstGeom>
          <a:ln>
            <a:noFill/>
            <a:prstDash val="sysDash"/>
          </a:ln>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1800"/>
              </a:spcBef>
              <a:spcAft>
                <a:spcPts val="0"/>
              </a:spcAft>
              <a:buClrTx/>
              <a:buSzTx/>
              <a:buFont typeface="Arial" panose="020B0604020202020204" pitchFamily="34" charset="0"/>
              <a:buChar char="●"/>
              <a:defRPr kumimoji="0" lang="zh-CN" altLang="en-US" sz="1800" b="0" i="0" u="none" strike="noStrike" kern="1200" cap="none" spc="150" normalizeH="0" baseline="0" noProof="1" dirty="0">
                <a:ln>
                  <a:noFill/>
                  <a:prstDash val="sysDot"/>
                </a:ln>
                <a:solidFill>
                  <a:schemeClr val="tx1">
                    <a:lumMod val="85000"/>
                    <a:lumOff val="15000"/>
                  </a:schemeClr>
                </a:solidFill>
                <a:uFillTx/>
                <a:latin typeface="+mn-ea"/>
                <a:ea typeface="+mn-ea"/>
                <a:cs typeface="MiSans Normal" panose="00000500000000000000" charset="-122"/>
                <a:sym typeface="+mn-ea"/>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lumMod val="65000"/>
                    <a:lumOff val="35000"/>
                  </a:schemeClr>
                </a:solidFill>
                <a:uFillTx/>
                <a:latin typeface="+mn-ea"/>
                <a:ea typeface="+mn-ea"/>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lumMod val="65000"/>
                    <a:lumOff val="35000"/>
                  </a:schemeClr>
                </a:solidFill>
                <a:uFillTx/>
                <a:latin typeface="+mn-ea"/>
                <a:ea typeface="+mn-ea"/>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lumMod val="65000"/>
                    <a:lumOff val="35000"/>
                  </a:schemeClr>
                </a:solidFill>
                <a:uFillTx/>
                <a:latin typeface="+mn-ea"/>
                <a:ea typeface="+mn-ea"/>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lumMod val="65000"/>
                    <a:lumOff val="35000"/>
                  </a:schemeClr>
                </a:solidFill>
                <a:uFillTx/>
                <a:latin typeface="+mn-ea"/>
                <a:ea typeface="+mn-ea"/>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spcBef>
                <a:spcPts val="1800"/>
              </a:spcBef>
              <a:spcAft>
                <a:spcPts val="0"/>
              </a:spcAft>
            </a:pPr>
            <a:r>
              <a:rPr>
                <a:sym typeface="+mn-ea"/>
              </a:rPr>
              <a:t>单击此处编辑母版文本样式</a:t>
            </a:r>
            <a:endParaRPr>
              <a:sym typeface="+mn-ea"/>
            </a:endParaRPr>
          </a:p>
          <a:p>
            <a:pPr lvl="1">
              <a:spcBef>
                <a:spcPts val="1800"/>
              </a:spcBef>
              <a:spcAft>
                <a:spcPts val="0"/>
              </a:spcAft>
            </a:pPr>
            <a:r>
              <a:rPr>
                <a:sym typeface="+mn-ea"/>
              </a:rPr>
              <a:t>第二级</a:t>
            </a:r>
            <a:endParaRPr>
              <a:sym typeface="+mn-ea"/>
            </a:endParaRPr>
          </a:p>
          <a:p>
            <a:pPr lvl="2">
              <a:spcBef>
                <a:spcPts val="1800"/>
              </a:spcBef>
              <a:spcAft>
                <a:spcPts val="0"/>
              </a:spcAft>
            </a:pPr>
            <a:r>
              <a:rPr>
                <a:sym typeface="+mn-ea"/>
              </a:rPr>
              <a:t>第三级</a:t>
            </a:r>
            <a:endParaRPr>
              <a:sym typeface="+mn-ea"/>
            </a:endParaRPr>
          </a:p>
          <a:p>
            <a:pPr lvl="3">
              <a:spcBef>
                <a:spcPts val="1800"/>
              </a:spcBef>
              <a:spcAft>
                <a:spcPts val="0"/>
              </a:spcAft>
            </a:pPr>
            <a:r>
              <a:rPr>
                <a:sym typeface="+mn-ea"/>
              </a:rPr>
              <a:t>第四级</a:t>
            </a:r>
            <a:endParaRPr>
              <a:sym typeface="+mn-ea"/>
            </a:endParaRPr>
          </a:p>
          <a:p>
            <a:pPr lvl="4">
              <a:spcBef>
                <a:spcPts val="1800"/>
              </a:spcBef>
              <a:spcAft>
                <a:spcPts val="0"/>
              </a:spcAft>
            </a:pPr>
            <a:r>
              <a:rPr>
                <a:sym typeface="+mn-ea"/>
              </a:rPr>
              <a:t>第五级</a:t>
            </a:r>
            <a:endParaRPr>
              <a:sym typeface="+mn-ea"/>
            </a:endParaRPr>
          </a:p>
        </p:txBody>
      </p:sp>
      <p:sp>
        <p:nvSpPr>
          <p:cNvPr id="14" name="任意多边形 13"/>
          <p:cNvSpPr/>
          <p:nvPr userDrawn="1">
            <p:custDataLst>
              <p:tags r:id="rId4"/>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8" name="标题"/>
          <p:cNvSpPr>
            <a:spLocks noGrp="1"/>
          </p:cNvSpPr>
          <p:nvPr>
            <p:ph type="title" idx="1"/>
            <p:custDataLst>
              <p:tags r:id="rId5"/>
            </p:custDataLst>
          </p:nvPr>
        </p:nvSpPr>
        <p:spPr>
          <a:xfrm>
            <a:off x="695960" y="360000"/>
            <a:ext cx="10800080" cy="720000"/>
          </a:xfrm>
          <a:prstGeom prst="rect">
            <a:avLst/>
          </a:prstGeom>
          <a:noFill/>
        </p:spPr>
        <p:txBody>
          <a:bodyPr vert="horz" wrap="square" lIns="0" tIns="0" rIns="0" bIns="0" rtlCol="0" anchor="b" anchorCtr="0">
            <a:normAutofit/>
          </a:bodyPr>
          <a:lstStyle>
            <a:lvl1pPr marL="0" marR="0" lvl="0" algn="l" defTabSz="914400" rtl="0" eaLnBrk="1" fontAlgn="auto" latinLnBrk="0" hangingPunct="1">
              <a:lnSpc>
                <a:spcPct val="100000"/>
              </a:lnSpc>
              <a:buClrTx/>
              <a:buSzTx/>
              <a:buFontTx/>
              <a:buNone/>
              <a:defRPr kumimoji="0" lang="zh-CN" altLang="en-US" sz="3600" b="0" i="0" u="none" strike="noStrike" kern="1200" cap="none" spc="300" normalizeH="0" baseline="0" noProof="1" dirty="0" smtClean="0">
                <a:ln>
                  <a:noFill/>
                  <a:prstDash val="sysDot"/>
                </a:ln>
                <a:solidFill>
                  <a:schemeClr val="tx1">
                    <a:lumMod val="85000"/>
                    <a:lumOff val="15000"/>
                  </a:schemeClr>
                </a:solidFill>
                <a:uFillTx/>
                <a:latin typeface="+mj-lt"/>
                <a:ea typeface="+mj-lt"/>
                <a:cs typeface="MiSans Normal" panose="00000500000000000000" charset="-122"/>
              </a:defRPr>
            </a:lvl1pPr>
          </a:lstStyle>
          <a:p>
            <a:pPr lvl="0"/>
            <a:r>
              <a:rPr>
                <a:sym typeface="+mn-ea"/>
              </a:rPr>
              <a:t>单击此处编辑母版标题样式</a:t>
            </a:r>
            <a:endParaRPr>
              <a:sym typeface="+mn-ea"/>
            </a:endParaRPr>
          </a:p>
        </p:txBody>
      </p:sp>
      <p:sp>
        <p:nvSpPr>
          <p:cNvPr id="5" name="日期占位符 4"/>
          <p:cNvSpPr>
            <a:spLocks noGrp="1"/>
          </p:cNvSpPr>
          <p:nvPr>
            <p:ph type="dt" sz="half" idx="10"/>
            <p:custDataLst>
              <p:tags r:id="rId6"/>
            </p:custDataLst>
          </p:nvPr>
        </p:nvSpPr>
        <p:spPr>
          <a:xfrm>
            <a:off x="694055" y="6314440"/>
            <a:ext cx="2618105" cy="316865"/>
          </a:xfrm>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7"/>
            </p:custDataLst>
          </p:nvPr>
        </p:nvSpPr>
        <p:spPr>
          <a:xfrm>
            <a:off x="4116000" y="6314400"/>
            <a:ext cx="3960000" cy="316800"/>
          </a:xfrm>
        </p:spPr>
        <p:txBody>
          <a:bodyPr/>
          <a:lstStyle/>
          <a:p>
            <a:endParaRPr lang="zh-CN" altLang="en-US" dirty="0"/>
          </a:p>
        </p:txBody>
      </p:sp>
      <p:sp>
        <p:nvSpPr>
          <p:cNvPr id="7" name="灯片编号占位符 6"/>
          <p:cNvSpPr>
            <a:spLocks noGrp="1"/>
          </p:cNvSpPr>
          <p:nvPr>
            <p:ph type="sldNum" sz="quarter" idx="12"/>
            <p:custDataLst>
              <p:tags r:id="rId8"/>
            </p:custDataLst>
          </p:nvPr>
        </p:nvSpPr>
        <p:spPr>
          <a:xfrm>
            <a:off x="8877300" y="6314440"/>
            <a:ext cx="2618740" cy="316865"/>
          </a:xfrm>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showMasterSp="0">
  <p:cSld name="标题和比较">
    <p:spTree>
      <p:nvGrpSpPr>
        <p:cNvPr id="1" name=""/>
        <p:cNvGrpSpPr/>
        <p:nvPr/>
      </p:nvGrpSpPr>
      <p:grpSpPr>
        <a:xfrm>
          <a:off x="0" y="0"/>
          <a:ext cx="0" cy="0"/>
          <a:chOff x="0" y="0"/>
          <a:chExt cx="0" cy="0"/>
        </a:xfrm>
      </p:grpSpPr>
      <p:sp>
        <p:nvSpPr>
          <p:cNvPr id="15" name="正文"/>
          <p:cNvSpPr txBox="1">
            <a:spLocks noGrp="1"/>
          </p:cNvSpPr>
          <p:nvPr>
            <p:ph idx="6"/>
            <p:custDataLst>
              <p:tags r:id="rId2"/>
            </p:custDataLst>
          </p:nvPr>
        </p:nvSpPr>
        <p:spPr>
          <a:xfrm>
            <a:off x="6235065" y="1671955"/>
            <a:ext cx="5260975" cy="4504690"/>
          </a:xfrm>
          <a:prstGeom prst="rect">
            <a:avLst/>
          </a:prstGeom>
          <a:ln>
            <a:noFill/>
            <a:prstDash val="sysDash"/>
          </a:ln>
        </p:spPr>
        <p:txBody>
          <a:bodyPr vert="horz" lIns="90000" tIns="46800" rIns="90000" bIns="46800" rtlCol="0">
            <a:normAutofit/>
          </a:bodyPr>
          <a:lstStyle>
            <a:defPPr>
              <a:defRPr lang="zh-CN"/>
            </a:defPPr>
            <a:lvl1pPr marL="228600" marR="0" lvl="0" indent="-228600" algn="l" defTabSz="914400" rtl="0" eaLnBrk="1" fontAlgn="auto" latinLnBrk="0" hangingPunct="1">
              <a:lnSpc>
                <a:spcPct val="130000"/>
              </a:lnSpc>
              <a:spcBef>
                <a:spcPts val="1800"/>
              </a:spcBef>
              <a:spcAft>
                <a:spcPts val="0"/>
              </a:spcAft>
              <a:buClrTx/>
              <a:buSzTx/>
              <a:buFont typeface="Arial" panose="020B0604020202020204" pitchFamily="34" charset="0"/>
              <a:buChar char="●"/>
              <a:defRPr kumimoji="0" lang="zh-CN" altLang="en-US" sz="1800" b="0" i="0" u="none" strike="noStrike" kern="1200" cap="none" spc="150" normalizeH="0" baseline="0" noProof="1" dirty="0">
                <a:ln>
                  <a:noFill/>
                  <a:prstDash val="sysDot"/>
                </a:ln>
                <a:solidFill>
                  <a:schemeClr val="tx1">
                    <a:lumMod val="85000"/>
                    <a:lumOff val="15000"/>
                  </a:schemeClr>
                </a:solidFill>
                <a:uFillTx/>
                <a:latin typeface="+mn-ea"/>
                <a:ea typeface="+mn-ea"/>
                <a:cs typeface="MiSans Normal" panose="00000500000000000000" charset="-122"/>
                <a:sym typeface="+mn-ea"/>
              </a:defRPr>
            </a:lvl1pPr>
            <a:lvl2pPr marL="449580" marR="0" lvl="1" indent="-231775"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ln>
                  <a:noFill/>
                  <a:prstDash val="sysDot"/>
                </a:ln>
                <a:solidFill>
                  <a:schemeClr val="tx1">
                    <a:lumMod val="50000"/>
                    <a:lumOff val="50000"/>
                  </a:schemeClr>
                </a:solidFill>
                <a:uFillTx/>
                <a:latin typeface="+mn-ea"/>
                <a:ea typeface="+mn-ea"/>
              </a:defRPr>
            </a:lvl2pPr>
            <a:lvl3pPr marL="719455" marR="0" lvl="2" indent="-276225"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ln>
                  <a:noFill/>
                  <a:prstDash val="sysDot"/>
                </a:ln>
                <a:solidFill>
                  <a:schemeClr val="tx1">
                    <a:lumMod val="50000"/>
                    <a:lumOff val="50000"/>
                  </a:schemeClr>
                </a:solidFill>
                <a:uFillTx/>
                <a:latin typeface="+mn-ea"/>
                <a:ea typeface="+mn-ea"/>
              </a:defRPr>
            </a:lvl3pPr>
            <a:lvl4pPr marL="987425" marR="0" lvl="3" indent="-262255" fontAlgn="auto">
              <a:lnSpc>
                <a:spcPct val="120000"/>
              </a:lnSpc>
              <a:spcBef>
                <a:spcPts val="0"/>
              </a:spcBef>
              <a:spcAft>
                <a:spcPts val="300"/>
              </a:spcAft>
              <a:buFont typeface="Wingdings" panose="05000000000000000000" charset="0"/>
              <a:buChar char=""/>
              <a:tabLst>
                <a:tab pos="899795" algn="l"/>
              </a:tabLst>
              <a:defRPr kumimoji="0" sz="1400" b="0" i="0" u="none" strike="noStrike" cap="none" spc="150" normalizeH="0" baseline="0">
                <a:ln>
                  <a:noFill/>
                  <a:prstDash val="sysDot"/>
                </a:ln>
                <a:solidFill>
                  <a:schemeClr val="tx1">
                    <a:lumMod val="50000"/>
                    <a:lumOff val="50000"/>
                  </a:schemeClr>
                </a:solidFill>
                <a:uFillTx/>
                <a:latin typeface="+mn-ea"/>
                <a:ea typeface="+mn-ea"/>
              </a:defRPr>
            </a:lvl4pPr>
            <a:lvl5pPr marL="1256030" marR="0" lvl="4" indent="-262255"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ln>
                  <a:noFill/>
                  <a:prstDash val="sysDot"/>
                </a:ln>
                <a:solidFill>
                  <a:schemeClr val="tx1">
                    <a:lumMod val="50000"/>
                    <a:lumOff val="50000"/>
                  </a:schemeClr>
                </a:solidFill>
                <a:uFillTx/>
                <a:latin typeface="+mn-ea"/>
                <a:ea typeface="+mn-ea"/>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14" name="标题"/>
          <p:cNvSpPr txBox="1">
            <a:spLocks noGrp="1"/>
          </p:cNvSpPr>
          <p:nvPr>
            <p:ph type="title" idx="5"/>
            <p:custDataLst>
              <p:tags r:id="rId3"/>
            </p:custDataLst>
          </p:nvPr>
        </p:nvSpPr>
        <p:spPr>
          <a:xfrm>
            <a:off x="6235065" y="1247140"/>
            <a:ext cx="5260975" cy="400050"/>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zh-CN" altLang="en-US" sz="2000" b="1" i="0" u="none" strike="noStrike" kern="1200" cap="none" spc="0" normalizeH="0" baseline="0" noProof="1" dirty="0">
                <a:solidFill>
                  <a:schemeClr val="tx1">
                    <a:lumMod val="85000"/>
                    <a:lumOff val="15000"/>
                  </a:schemeClr>
                </a:solidFill>
                <a:latin typeface="+mj-ea"/>
                <a:ea typeface="+mj-ea"/>
                <a:cs typeface="MiSans Normal" panose="00000500000000000000" charset="-122"/>
              </a:defRPr>
            </a:lvl1pPr>
          </a:lstStyle>
          <a:p>
            <a:pPr lvl="0"/>
            <a:r>
              <a:rPr>
                <a:sym typeface="+mn-ea"/>
              </a:rPr>
              <a:t>单击此处编辑母版标题样式</a:t>
            </a:r>
            <a:endParaRPr>
              <a:sym typeface="+mn-ea"/>
            </a:endParaRPr>
          </a:p>
        </p:txBody>
      </p:sp>
      <p:sp>
        <p:nvSpPr>
          <p:cNvPr id="13" name="正文"/>
          <p:cNvSpPr txBox="1">
            <a:spLocks noGrp="1"/>
          </p:cNvSpPr>
          <p:nvPr>
            <p:ph idx="4"/>
            <p:custDataLst>
              <p:tags r:id="rId4"/>
            </p:custDataLst>
          </p:nvPr>
        </p:nvSpPr>
        <p:spPr>
          <a:xfrm>
            <a:off x="695325" y="1671955"/>
            <a:ext cx="5255260" cy="4504690"/>
          </a:xfrm>
          <a:prstGeom prst="rect">
            <a:avLst/>
          </a:prstGeom>
          <a:ln>
            <a:noFill/>
            <a:prstDash val="sysDash"/>
          </a:ln>
        </p:spPr>
        <p:txBody>
          <a:bodyPr vert="horz" lIns="90000" tIns="46800" rIns="90000" bIns="46800" rtlCol="0">
            <a:normAutofit/>
          </a:bodyPr>
          <a:lstStyle>
            <a:defPPr>
              <a:defRPr lang="zh-CN"/>
            </a:defPPr>
            <a:lvl1pPr marL="228600" marR="0" lvl="0" indent="-228600" algn="l" defTabSz="914400" rtl="0" eaLnBrk="1" fontAlgn="auto" latinLnBrk="0" hangingPunct="1">
              <a:lnSpc>
                <a:spcPct val="130000"/>
              </a:lnSpc>
              <a:spcBef>
                <a:spcPts val="1800"/>
              </a:spcBef>
              <a:spcAft>
                <a:spcPts val="0"/>
              </a:spcAft>
              <a:buClrTx/>
              <a:buSzTx/>
              <a:buFont typeface="Arial" panose="020B0604020202020204" pitchFamily="34" charset="0"/>
              <a:buChar char="●"/>
              <a:defRPr kumimoji="0" lang="zh-CN" altLang="en-US" sz="1800" b="0" i="0" u="none" strike="noStrike" kern="1200" cap="none" spc="150" normalizeH="0" baseline="0" noProof="1" dirty="0">
                <a:ln>
                  <a:noFill/>
                  <a:prstDash val="sysDot"/>
                </a:ln>
                <a:solidFill>
                  <a:schemeClr val="tx1">
                    <a:lumMod val="85000"/>
                    <a:lumOff val="15000"/>
                  </a:schemeClr>
                </a:solidFill>
                <a:uFillTx/>
                <a:latin typeface="+mn-ea"/>
                <a:ea typeface="+mn-ea"/>
                <a:cs typeface="MiSans Normal" panose="00000500000000000000" charset="-122"/>
                <a:sym typeface="+mn-ea"/>
              </a:defRPr>
            </a:lvl1pPr>
            <a:lvl2pPr marL="449580" marR="0" lvl="1" indent="-231775"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ln>
                  <a:noFill/>
                  <a:prstDash val="sysDot"/>
                </a:ln>
                <a:solidFill>
                  <a:schemeClr val="tx1">
                    <a:lumMod val="50000"/>
                    <a:lumOff val="50000"/>
                  </a:schemeClr>
                </a:solidFill>
                <a:uFillTx/>
                <a:latin typeface="+mn-ea"/>
                <a:ea typeface="+mn-ea"/>
              </a:defRPr>
            </a:lvl2pPr>
            <a:lvl3pPr marL="719455" marR="0" lvl="2" indent="-276225"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ln>
                  <a:noFill/>
                  <a:prstDash val="sysDot"/>
                </a:ln>
                <a:solidFill>
                  <a:schemeClr val="tx1">
                    <a:lumMod val="50000"/>
                    <a:lumOff val="50000"/>
                  </a:schemeClr>
                </a:solidFill>
                <a:uFillTx/>
                <a:latin typeface="+mn-ea"/>
                <a:ea typeface="+mn-ea"/>
              </a:defRPr>
            </a:lvl3pPr>
            <a:lvl4pPr marL="987425" marR="0" lvl="3" indent="-262255" fontAlgn="auto">
              <a:lnSpc>
                <a:spcPct val="120000"/>
              </a:lnSpc>
              <a:spcBef>
                <a:spcPts val="0"/>
              </a:spcBef>
              <a:spcAft>
                <a:spcPts val="300"/>
              </a:spcAft>
              <a:buFont typeface="Wingdings" panose="05000000000000000000" charset="0"/>
              <a:buChar char=""/>
              <a:tabLst>
                <a:tab pos="899795" algn="l"/>
              </a:tabLst>
              <a:defRPr kumimoji="0" sz="1400" b="0" i="0" u="none" strike="noStrike" cap="none" spc="150" normalizeH="0" baseline="0">
                <a:ln>
                  <a:noFill/>
                  <a:prstDash val="sysDot"/>
                </a:ln>
                <a:solidFill>
                  <a:schemeClr val="tx1">
                    <a:lumMod val="50000"/>
                    <a:lumOff val="50000"/>
                  </a:schemeClr>
                </a:solidFill>
                <a:uFillTx/>
                <a:latin typeface="+mn-ea"/>
                <a:ea typeface="+mn-ea"/>
              </a:defRPr>
            </a:lvl4pPr>
            <a:lvl5pPr marL="1256030" marR="0" lvl="4" indent="-262255"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ln>
                  <a:noFill/>
                  <a:prstDash val="sysDot"/>
                </a:ln>
                <a:solidFill>
                  <a:schemeClr val="tx1">
                    <a:lumMod val="50000"/>
                    <a:lumOff val="50000"/>
                  </a:schemeClr>
                </a:solidFill>
                <a:uFillTx/>
                <a:latin typeface="+mn-ea"/>
                <a:ea typeface="+mn-ea"/>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12" name="标题"/>
          <p:cNvSpPr txBox="1">
            <a:spLocks noGrp="1"/>
          </p:cNvSpPr>
          <p:nvPr>
            <p:ph type="title" idx="3"/>
            <p:custDataLst>
              <p:tags r:id="rId5"/>
            </p:custDataLst>
          </p:nvPr>
        </p:nvSpPr>
        <p:spPr>
          <a:xfrm>
            <a:off x="695325" y="1247140"/>
            <a:ext cx="5255260" cy="400050"/>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zh-CN" altLang="en-US" sz="2000" b="1" i="0" u="none" strike="noStrike" kern="1200" cap="none" spc="0" normalizeH="0" baseline="0" noProof="1">
                <a:solidFill>
                  <a:schemeClr val="tx1">
                    <a:lumMod val="85000"/>
                    <a:lumOff val="15000"/>
                  </a:schemeClr>
                </a:solidFill>
                <a:latin typeface="+mj-ea"/>
                <a:ea typeface="+mj-ea"/>
                <a:cs typeface="MiSans Normal" panose="00000500000000000000" charset="-122"/>
              </a:defRPr>
            </a:lvl1pPr>
          </a:lstStyle>
          <a:p>
            <a:pPr lvl="0"/>
            <a:r>
              <a:rPr>
                <a:sym typeface="+mn-ea"/>
              </a:rPr>
              <a:t>单击此处编辑母版标题样式</a:t>
            </a:r>
            <a:endParaRPr>
              <a:sym typeface="+mn-ea"/>
            </a:endParaRPr>
          </a:p>
        </p:txBody>
      </p:sp>
      <p:sp>
        <p:nvSpPr>
          <p:cNvPr id="11" name="任意多边形 10"/>
          <p:cNvSpPr/>
          <p:nvPr userDrawn="1">
            <p:custDataLst>
              <p:tags r:id="rId6"/>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10" name="标题"/>
          <p:cNvSpPr txBox="1">
            <a:spLocks noGrp="1"/>
          </p:cNvSpPr>
          <p:nvPr>
            <p:ph type="title" idx="1"/>
            <p:custDataLst>
              <p:tags r:id="rId7"/>
            </p:custDataLst>
          </p:nvPr>
        </p:nvSpPr>
        <p:spPr>
          <a:xfrm>
            <a:off x="695960" y="360000"/>
            <a:ext cx="10800080" cy="720000"/>
          </a:xfrm>
          <a:prstGeom prst="rect">
            <a:avLst/>
          </a:prstGeom>
          <a:noFill/>
        </p:spPr>
        <p:txBody>
          <a:bodyPr wrap="square" rtlCol="0" anchor="b" anchorCtr="0">
            <a:normAutofit/>
          </a:bodyPr>
          <a:lstStyle>
            <a:lvl1pPr marL="0" marR="0" lvl="0" algn="l" defTabSz="914400" rtl="0" eaLnBrk="1" fontAlgn="auto" latinLnBrk="0" hangingPunct="1">
              <a:lnSpc>
                <a:spcPct val="100000"/>
              </a:lnSpc>
              <a:buClrTx/>
              <a:buSzTx/>
              <a:buFontTx/>
              <a:buNone/>
              <a:defRPr kumimoji="0" lang="zh-CN" altLang="en-US" sz="3200" b="0" i="0" u="none" strike="noStrike" kern="1200" cap="none" spc="300" normalizeH="0" baseline="0" noProof="1" dirty="0">
                <a:ln>
                  <a:noFill/>
                  <a:prstDash val="sysDot"/>
                </a:ln>
                <a:solidFill>
                  <a:schemeClr val="tx1">
                    <a:lumMod val="85000"/>
                    <a:lumOff val="15000"/>
                  </a:schemeClr>
                </a:solidFill>
                <a:latin typeface="+mj-lt"/>
                <a:ea typeface="+mj-lt"/>
                <a:cs typeface="MiSans Normal" panose="00000500000000000000" charset="-122"/>
                <a:sym typeface="+mn-ea"/>
              </a:defRPr>
            </a:lvl1pPr>
          </a:lstStyle>
          <a:p>
            <a:pPr lvl="0" algn="l">
              <a:buClrTx/>
              <a:buSzTx/>
              <a:buFontTx/>
            </a:pPr>
            <a:r>
              <a:rPr>
                <a:sym typeface="+mn-ea"/>
              </a:rPr>
              <a:t>单击此处编辑母版标题样式</a:t>
            </a:r>
            <a:endParaRPr>
              <a:sym typeface="+mn-ea"/>
            </a:endParaRPr>
          </a:p>
        </p:txBody>
      </p:sp>
      <p:sp>
        <p:nvSpPr>
          <p:cNvPr id="7" name="日期占位符 6"/>
          <p:cNvSpPr>
            <a:spLocks noGrp="1"/>
          </p:cNvSpPr>
          <p:nvPr>
            <p:ph type="dt" sz="half" idx="10"/>
            <p:custDataLst>
              <p:tags r:id="rId8"/>
            </p:custDataLst>
          </p:nvPr>
        </p:nvSpPr>
        <p:spPr>
          <a:xfrm>
            <a:off x="699135" y="6314440"/>
            <a:ext cx="2613025" cy="316865"/>
          </a:xfrm>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9"/>
            </p:custDataLst>
          </p:nvPr>
        </p:nvSpPr>
        <p:spPr>
          <a:xfrm>
            <a:off x="4116000" y="6314400"/>
            <a:ext cx="3960000" cy="316800"/>
          </a:xfrm>
        </p:spPr>
        <p:txBody>
          <a:bodyPr/>
          <a:lstStyle/>
          <a:p>
            <a:endParaRPr lang="zh-CN" altLang="en-US" dirty="0"/>
          </a:p>
        </p:txBody>
      </p:sp>
      <p:sp>
        <p:nvSpPr>
          <p:cNvPr id="9" name="灯片编号占位符 8"/>
          <p:cNvSpPr>
            <a:spLocks noGrp="1"/>
          </p:cNvSpPr>
          <p:nvPr>
            <p:ph type="sldNum" sz="quarter" idx="12"/>
            <p:custDataLst>
              <p:tags r:id="rId10"/>
            </p:custDataLst>
          </p:nvPr>
        </p:nvSpPr>
        <p:spPr>
          <a:xfrm>
            <a:off x="8877300" y="6314440"/>
            <a:ext cx="2618740" cy="316865"/>
          </a:xfrm>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showMasterSp="0">
  <p:cSld name="仅标题">
    <p:spTree>
      <p:nvGrpSpPr>
        <p:cNvPr id="1" name=""/>
        <p:cNvGrpSpPr/>
        <p:nvPr/>
      </p:nvGrpSpPr>
      <p:grpSpPr>
        <a:xfrm>
          <a:off x="0" y="0"/>
          <a:ext cx="0" cy="0"/>
          <a:chOff x="0" y="0"/>
          <a:chExt cx="0" cy="0"/>
        </a:xfrm>
      </p:grpSpPr>
      <p:sp>
        <p:nvSpPr>
          <p:cNvPr id="7" name="任意多边形 6"/>
          <p:cNvSpPr/>
          <p:nvPr userDrawn="1">
            <p:custDataLst>
              <p:tags r:id="rId2"/>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6" name="标题"/>
          <p:cNvSpPr txBox="1">
            <a:spLocks noGrp="1"/>
          </p:cNvSpPr>
          <p:nvPr>
            <p:ph type="title" idx="1"/>
            <p:custDataLst>
              <p:tags r:id="rId3"/>
            </p:custDataLst>
          </p:nvPr>
        </p:nvSpPr>
        <p:spPr>
          <a:xfrm>
            <a:off x="695960" y="360000"/>
            <a:ext cx="10800080" cy="720000"/>
          </a:xfrm>
          <a:prstGeom prst="rect">
            <a:avLst/>
          </a:prstGeom>
          <a:noFill/>
        </p:spPr>
        <p:txBody>
          <a:bodyPr wrap="square" rtlCol="0" anchor="b" anchorCtr="0">
            <a:normAutofit/>
          </a:bodyPr>
          <a:lstStyle>
            <a:lvl1pPr marL="0" marR="0" lvl="0" algn="l" defTabSz="914400" rtl="0" eaLnBrk="1" fontAlgn="auto" latinLnBrk="0" hangingPunct="1">
              <a:lnSpc>
                <a:spcPct val="100000"/>
              </a:lnSpc>
              <a:buClrTx/>
              <a:buSzTx/>
              <a:buFontTx/>
              <a:buNone/>
              <a:defRPr kumimoji="0" lang="zh-CN" altLang="en-US" sz="3200" b="0" i="0" u="none" strike="noStrike" kern="1200" cap="none" spc="300" normalizeH="0" baseline="0" noProof="1" dirty="0">
                <a:ln>
                  <a:noFill/>
                  <a:prstDash val="sysDot"/>
                </a:ln>
                <a:solidFill>
                  <a:schemeClr val="tx1">
                    <a:lumMod val="85000"/>
                    <a:lumOff val="15000"/>
                  </a:schemeClr>
                </a:solidFill>
                <a:latin typeface="+mj-lt"/>
                <a:ea typeface="+mj-lt"/>
                <a:cs typeface="MiSans Normal" panose="00000500000000000000" charset="-122"/>
                <a:sym typeface="+mn-ea"/>
              </a:defRPr>
            </a:lvl1pPr>
          </a:lstStyle>
          <a:p>
            <a:pPr lvl="0" algn="l">
              <a:buClrTx/>
              <a:buSzTx/>
              <a:buFontTx/>
            </a:pPr>
            <a:r>
              <a:rPr>
                <a:sym typeface="+mn-ea"/>
              </a:rPr>
              <a:t>单击此处编辑母版标题样式</a:t>
            </a:r>
            <a:endParaRPr>
              <a:sym typeface="+mn-ea"/>
            </a:endParaRPr>
          </a:p>
        </p:txBody>
      </p:sp>
      <p:sp>
        <p:nvSpPr>
          <p:cNvPr id="3" name="日期占位符 2"/>
          <p:cNvSpPr>
            <a:spLocks noGrp="1"/>
          </p:cNvSpPr>
          <p:nvPr>
            <p:ph type="dt" sz="half" idx="10"/>
            <p:custDataLst>
              <p:tags r:id="rId4"/>
            </p:custDataLst>
          </p:nvPr>
        </p:nvSpPr>
        <p:spPr>
          <a:xfrm>
            <a:off x="699135" y="6314440"/>
            <a:ext cx="2613025" cy="316865"/>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a:xfrm>
            <a:off x="4116000" y="6314400"/>
            <a:ext cx="3960000" cy="316800"/>
          </a:xfrm>
        </p:spPr>
        <p:txBody>
          <a:bodyPr/>
          <a:lstStyle/>
          <a:p>
            <a:endParaRPr lang="zh-CN" altLang="en-US" dirty="0"/>
          </a:p>
        </p:txBody>
      </p:sp>
      <p:sp>
        <p:nvSpPr>
          <p:cNvPr id="5" name="灯片编号占位符 4"/>
          <p:cNvSpPr>
            <a:spLocks noGrp="1"/>
          </p:cNvSpPr>
          <p:nvPr>
            <p:ph type="sldNum" sz="quarter" idx="12"/>
            <p:custDataLst>
              <p:tags r:id="rId6"/>
            </p:custDataLst>
          </p:nvPr>
        </p:nvSpPr>
        <p:spPr>
          <a:xfrm>
            <a:off x="8877300" y="6314440"/>
            <a:ext cx="2618740" cy="316865"/>
          </a:xfrm>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14" name="任意多边形 13"/>
          <p:cNvSpPr/>
          <p:nvPr>
            <p:custDataLst>
              <p:tags r:id="rId2"/>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2" name="日期占位符 1"/>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4"/>
            </p:custDataLst>
          </p:nvPr>
        </p:nvSpPr>
        <p:spPr/>
        <p:txBody>
          <a:bodyPr/>
          <a:lstStyle/>
          <a:p>
            <a:endParaRPr lang="zh-CN" altLang="en-US" dirty="0"/>
          </a:p>
        </p:txBody>
      </p:sp>
      <p:sp>
        <p:nvSpPr>
          <p:cNvPr id="4" name="灯片编号占位符 3"/>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showMasterSp="0">
  <p:cSld name="仅内容">
    <p:spTree>
      <p:nvGrpSpPr>
        <p:cNvPr id="1" name=""/>
        <p:cNvGrpSpPr/>
        <p:nvPr/>
      </p:nvGrpSpPr>
      <p:grpSpPr>
        <a:xfrm>
          <a:off x="0" y="0"/>
          <a:ext cx="0" cy="0"/>
          <a:chOff x="0" y="0"/>
          <a:chExt cx="0" cy="0"/>
        </a:xfrm>
      </p:grpSpPr>
      <p:sp>
        <p:nvSpPr>
          <p:cNvPr id="7" name="正文"/>
          <p:cNvSpPr txBox="1">
            <a:spLocks noGrp="1"/>
          </p:cNvSpPr>
          <p:nvPr>
            <p:ph idx="2"/>
            <p:custDataLst>
              <p:tags r:id="rId2"/>
            </p:custDataLst>
          </p:nvPr>
        </p:nvSpPr>
        <p:spPr>
          <a:xfrm>
            <a:off x="695960" y="360045"/>
            <a:ext cx="10801985" cy="5817870"/>
          </a:xfrm>
          <a:prstGeom prst="rect">
            <a:avLst/>
          </a:prstGeom>
          <a:ln>
            <a:noFill/>
            <a:prstDash val="sysDash"/>
          </a:ln>
        </p:spPr>
        <p:txBody>
          <a:bodyPr vert="horz" lIns="90000" tIns="46800" rIns="90000" bIns="46800" rtlCol="0">
            <a:normAutofit/>
          </a:bodyPr>
          <a:lstStyle>
            <a:defPPr>
              <a:defRPr lang="zh-CN"/>
            </a:defPPr>
            <a:lvl1pPr marL="228600" marR="0" lvl="0" indent="-228600" algn="l" defTabSz="914400" rtl="0" eaLnBrk="1" fontAlgn="auto" latinLnBrk="0" hangingPunct="1">
              <a:lnSpc>
                <a:spcPct val="130000"/>
              </a:lnSpc>
              <a:spcBef>
                <a:spcPts val="1800"/>
              </a:spcBef>
              <a:spcAft>
                <a:spcPts val="0"/>
              </a:spcAft>
              <a:buClrTx/>
              <a:buSzTx/>
              <a:buFont typeface="Arial" panose="020B0604020202020204" pitchFamily="34" charset="0"/>
              <a:buChar char="●"/>
              <a:defRPr kumimoji="0" lang="zh-CN" altLang="en-US" sz="1800" b="0" i="0" u="none" strike="noStrike" kern="1200" cap="none" spc="150" normalizeH="0" baseline="0" noProof="1" dirty="0">
                <a:ln>
                  <a:noFill/>
                  <a:prstDash val="sysDot"/>
                </a:ln>
                <a:solidFill>
                  <a:schemeClr val="tx1">
                    <a:lumMod val="85000"/>
                    <a:lumOff val="15000"/>
                  </a:schemeClr>
                </a:solidFill>
                <a:uFillTx/>
                <a:latin typeface="+mn-ea"/>
                <a:ea typeface="+mn-ea"/>
                <a:cs typeface="MiSans Normal" panose="00000500000000000000" charset="-122"/>
                <a:sym typeface="+mn-ea"/>
              </a:defRPr>
            </a:lvl1pPr>
            <a:lvl2pPr marL="449580" marR="0" lvl="1" indent="-231775"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ln>
                  <a:noFill/>
                  <a:prstDash val="sysDot"/>
                </a:ln>
                <a:solidFill>
                  <a:schemeClr val="tx1">
                    <a:lumMod val="50000"/>
                    <a:lumOff val="50000"/>
                  </a:schemeClr>
                </a:solidFill>
                <a:uFillTx/>
                <a:latin typeface="+mn-ea"/>
                <a:ea typeface="+mn-ea"/>
              </a:defRPr>
            </a:lvl2pPr>
            <a:lvl3pPr marL="719455" marR="0" lvl="2" indent="-276225"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ln>
                  <a:noFill/>
                  <a:prstDash val="sysDot"/>
                </a:ln>
                <a:solidFill>
                  <a:schemeClr val="tx1">
                    <a:lumMod val="50000"/>
                    <a:lumOff val="50000"/>
                  </a:schemeClr>
                </a:solidFill>
                <a:uFillTx/>
                <a:latin typeface="+mn-ea"/>
                <a:ea typeface="+mn-ea"/>
              </a:defRPr>
            </a:lvl3pPr>
            <a:lvl4pPr marL="987425" marR="0" lvl="3" indent="-262255" fontAlgn="auto">
              <a:lnSpc>
                <a:spcPct val="120000"/>
              </a:lnSpc>
              <a:spcBef>
                <a:spcPts val="0"/>
              </a:spcBef>
              <a:spcAft>
                <a:spcPts val="300"/>
              </a:spcAft>
              <a:buFont typeface="Wingdings" panose="05000000000000000000" charset="0"/>
              <a:buChar char=""/>
              <a:tabLst>
                <a:tab pos="899795" algn="l"/>
              </a:tabLst>
              <a:defRPr kumimoji="0" sz="1400" b="0" i="0" u="none" strike="noStrike" cap="none" spc="150" normalizeH="0" baseline="0">
                <a:ln>
                  <a:noFill/>
                  <a:prstDash val="sysDot"/>
                </a:ln>
                <a:solidFill>
                  <a:schemeClr val="tx1">
                    <a:lumMod val="50000"/>
                    <a:lumOff val="50000"/>
                  </a:schemeClr>
                </a:solidFill>
                <a:uFillTx/>
                <a:latin typeface="+mn-ea"/>
                <a:ea typeface="+mn-ea"/>
              </a:defRPr>
            </a:lvl4pPr>
            <a:lvl5pPr marL="1256030" marR="0" lvl="4" indent="-262255"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ln>
                  <a:noFill/>
                  <a:prstDash val="sysDot"/>
                </a:ln>
                <a:solidFill>
                  <a:schemeClr val="tx1">
                    <a:lumMod val="50000"/>
                    <a:lumOff val="50000"/>
                  </a:schemeClr>
                </a:solidFill>
                <a:uFillTx/>
                <a:latin typeface="+mn-ea"/>
                <a:ea typeface="+mn-ea"/>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14" name="任意多边形 13"/>
          <p:cNvSpPr/>
          <p:nvPr userDrawn="1">
            <p:custDataLst>
              <p:tags r:id="rId3"/>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4" name="日期占位符 3"/>
          <p:cNvSpPr>
            <a:spLocks noGrp="1"/>
          </p:cNvSpPr>
          <p:nvPr>
            <p:ph type="dt" sz="half" idx="10"/>
            <p:custDataLst>
              <p:tags r:id="rId4"/>
            </p:custDataLst>
          </p:nvPr>
        </p:nvSpPr>
        <p:spPr>
          <a:xfrm>
            <a:off x="699135" y="6314440"/>
            <a:ext cx="2613025" cy="316865"/>
          </a:xfr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a:xfrm>
            <a:off x="4116000" y="6314400"/>
            <a:ext cx="3960000" cy="316800"/>
          </a:xfrm>
        </p:spPr>
        <p:txBody>
          <a:bodyPr/>
          <a:lstStyle/>
          <a:p>
            <a:endParaRPr lang="zh-CN" altLang="en-US" dirty="0"/>
          </a:p>
        </p:txBody>
      </p:sp>
      <p:sp>
        <p:nvSpPr>
          <p:cNvPr id="6" name="灯片编号占位符 5"/>
          <p:cNvSpPr>
            <a:spLocks noGrp="1"/>
          </p:cNvSpPr>
          <p:nvPr>
            <p:ph type="sldNum" sz="quarter" idx="12"/>
            <p:custDataLst>
              <p:tags r:id="rId6"/>
            </p:custDataLst>
          </p:nvPr>
        </p:nvSpPr>
        <p:spPr>
          <a:xfrm>
            <a:off x="8877300" y="6314440"/>
            <a:ext cx="2618740" cy="316865"/>
          </a:xfrm>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Only" preserve="1" showMasterSp="0">
  <p:cSld name="标题和副标题">
    <p:spTree>
      <p:nvGrpSpPr>
        <p:cNvPr id="1" name=""/>
        <p:cNvGrpSpPr/>
        <p:nvPr/>
      </p:nvGrpSpPr>
      <p:grpSpPr>
        <a:xfrm>
          <a:off x="0" y="0"/>
          <a:ext cx="0" cy="0"/>
          <a:chOff x="0" y="0"/>
          <a:chExt cx="0" cy="0"/>
        </a:xfrm>
      </p:grpSpPr>
      <p:sp>
        <p:nvSpPr>
          <p:cNvPr id="8" name="任意多边形 7"/>
          <p:cNvSpPr/>
          <p:nvPr userDrawn="1">
            <p:custDataLst>
              <p:tags r:id="rId2"/>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7" name="副标题"/>
          <p:cNvSpPr txBox="1">
            <a:spLocks noGrp="1"/>
          </p:cNvSpPr>
          <p:nvPr>
            <p:ph type="body" idx="2" hasCustomPrompt="1"/>
            <p:custDataLst>
              <p:tags r:id="rId3"/>
            </p:custDataLst>
          </p:nvPr>
        </p:nvSpPr>
        <p:spPr>
          <a:xfrm>
            <a:off x="695960" y="1301750"/>
            <a:ext cx="10799088" cy="405553"/>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zh-CN" altLang="en-US" sz="2000" b="0" i="0" u="none" strike="noStrike" kern="1200" cap="none" spc="300" normalizeH="0" baseline="0" noProof="1" dirty="0">
                <a:solidFill>
                  <a:schemeClr val="tx1">
                    <a:lumMod val="75000"/>
                    <a:lumOff val="25000"/>
                  </a:schemeClr>
                </a:solidFill>
                <a:latin typeface="+mn-lt"/>
                <a:ea typeface="+mn-lt"/>
                <a:cs typeface="MiSans Normal" panose="00000500000000000000" charset="-122"/>
              </a:defRPr>
            </a:lvl1pPr>
          </a:lstStyle>
          <a:p>
            <a:pPr lvl="0" algn="l"/>
            <a:r>
              <a:rPr>
                <a:sym typeface="+mn-ea"/>
              </a:rPr>
              <a:t>单击此处编辑母版副标题样式</a:t>
            </a:r>
            <a:endParaRPr>
              <a:sym typeface="+mn-ea"/>
            </a:endParaRPr>
          </a:p>
        </p:txBody>
      </p:sp>
      <p:sp>
        <p:nvSpPr>
          <p:cNvPr id="6" name="标题"/>
          <p:cNvSpPr txBox="1">
            <a:spLocks noGrp="1"/>
          </p:cNvSpPr>
          <p:nvPr>
            <p:ph type="title" idx="1"/>
            <p:custDataLst>
              <p:tags r:id="rId4"/>
            </p:custDataLst>
          </p:nvPr>
        </p:nvSpPr>
        <p:spPr>
          <a:xfrm>
            <a:off x="695960" y="360000"/>
            <a:ext cx="10800080" cy="720000"/>
          </a:xfrm>
          <a:prstGeom prst="rect">
            <a:avLst/>
          </a:prstGeom>
          <a:noFill/>
        </p:spPr>
        <p:txBody>
          <a:bodyPr wrap="square" lIns="0" tIns="0" rIns="0" bIns="0" rtlCol="0" anchor="b" anchorCtr="0">
            <a:normAutofit/>
          </a:bodyPr>
          <a:lstStyle>
            <a:lvl1pPr marL="0" marR="0" lvl="0" algn="l" defTabSz="914400" rtl="0" eaLnBrk="1" fontAlgn="auto" latinLnBrk="0" hangingPunct="1">
              <a:lnSpc>
                <a:spcPct val="100000"/>
              </a:lnSpc>
              <a:buClrTx/>
              <a:buSzTx/>
              <a:buFontTx/>
              <a:buNone/>
              <a:defRPr kumimoji="0" lang="zh-CN" altLang="en-US" sz="3200" b="0" i="0" u="none" strike="noStrike" kern="1200" cap="none" spc="300" normalizeH="0" baseline="0" noProof="1" dirty="0">
                <a:ln>
                  <a:noFill/>
                  <a:prstDash val="sysDot"/>
                </a:ln>
                <a:solidFill>
                  <a:schemeClr val="tx1">
                    <a:lumMod val="85000"/>
                    <a:lumOff val="15000"/>
                  </a:schemeClr>
                </a:solidFill>
                <a:latin typeface="+mj-lt"/>
                <a:ea typeface="+mj-lt"/>
                <a:cs typeface="MiSans Normal" panose="00000500000000000000" charset="-122"/>
                <a:sym typeface="+mn-ea"/>
              </a:defRPr>
            </a:lvl1pPr>
          </a:lstStyle>
          <a:p>
            <a:pPr lvl="0" algn="l">
              <a:buClrTx/>
              <a:buSzTx/>
              <a:buFontTx/>
            </a:pPr>
            <a:r>
              <a:rPr>
                <a:sym typeface="+mn-ea"/>
              </a:rPr>
              <a:t>单击此处编辑母版标题样式</a:t>
            </a:r>
            <a:endParaRPr>
              <a:sym typeface="+mn-ea"/>
            </a:endParaRPr>
          </a:p>
        </p:txBody>
      </p:sp>
      <p:sp>
        <p:nvSpPr>
          <p:cNvPr id="3" name="日期占位符 2"/>
          <p:cNvSpPr>
            <a:spLocks noGrp="1"/>
          </p:cNvSpPr>
          <p:nvPr>
            <p:ph type="dt" sz="half" idx="10"/>
            <p:custDataLst>
              <p:tags r:id="rId5"/>
            </p:custDataLst>
          </p:nvPr>
        </p:nvSpPr>
        <p:spPr>
          <a:xfrm>
            <a:off x="694055" y="6314440"/>
            <a:ext cx="2618105" cy="316865"/>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a:xfrm>
            <a:off x="4116000" y="6314400"/>
            <a:ext cx="3960000" cy="316800"/>
          </a:xfrm>
        </p:spPr>
        <p:txBody>
          <a:bodyPr/>
          <a:lstStyle/>
          <a:p>
            <a:endParaRPr lang="zh-CN" altLang="en-US" dirty="0"/>
          </a:p>
        </p:txBody>
      </p:sp>
      <p:sp>
        <p:nvSpPr>
          <p:cNvPr id="5" name="灯片编号占位符 4"/>
          <p:cNvSpPr>
            <a:spLocks noGrp="1"/>
          </p:cNvSpPr>
          <p:nvPr>
            <p:ph type="sldNum" sz="quarter" idx="12"/>
            <p:custDataLst>
              <p:tags r:id="rId7"/>
            </p:custDataLst>
          </p:nvPr>
        </p:nvSpPr>
        <p:spPr>
          <a:xfrm>
            <a:off x="8877300" y="6314440"/>
            <a:ext cx="2618740" cy="316865"/>
          </a:xfrm>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showMasterSp="0" userDrawn="1">
  <p:cSld name="末尾幻灯片">
    <p:spTree>
      <p:nvGrpSpPr>
        <p:cNvPr id="1" name=""/>
        <p:cNvGrpSpPr/>
        <p:nvPr/>
      </p:nvGrpSpPr>
      <p:grpSpPr>
        <a:xfrm>
          <a:off x="0" y="0"/>
          <a:ext cx="0" cy="0"/>
          <a:chOff x="0" y="0"/>
          <a:chExt cx="0" cy="0"/>
        </a:xfrm>
      </p:grpSpPr>
      <p:sp>
        <p:nvSpPr>
          <p:cNvPr id="23" name="任意多边形 22"/>
          <p:cNvSpPr/>
          <p:nvPr userDrawn="1">
            <p:custDataLst>
              <p:tags r:id="rId2"/>
            </p:custDataLst>
          </p:nvPr>
        </p:nvSpPr>
        <p:spPr>
          <a:xfrm>
            <a:off x="-14605" y="-1"/>
            <a:ext cx="6006465" cy="6858001"/>
          </a:xfrm>
          <a:custGeom>
            <a:avLst/>
            <a:gdLst/>
            <a:ahLst/>
            <a:cxnLst>
              <a:cxn ang="3">
                <a:pos x="hc" y="t"/>
              </a:cxn>
              <a:cxn ang="cd2">
                <a:pos x="l" y="vc"/>
              </a:cxn>
              <a:cxn ang="cd4">
                <a:pos x="hc" y="b"/>
              </a:cxn>
              <a:cxn ang="0">
                <a:pos x="r" y="vc"/>
              </a:cxn>
            </a:cxnLst>
            <a:rect l="l" t="t" r="r" b="b"/>
            <a:pathLst>
              <a:path w="9459" h="10862">
                <a:moveTo>
                  <a:pt x="0" y="0"/>
                </a:moveTo>
                <a:lnTo>
                  <a:pt x="7595" y="0"/>
                </a:lnTo>
                <a:lnTo>
                  <a:pt x="7612" y="22"/>
                </a:lnTo>
                <a:cubicBezTo>
                  <a:pt x="8770" y="1514"/>
                  <a:pt x="9459" y="3388"/>
                  <a:pt x="9459" y="5423"/>
                </a:cubicBezTo>
                <a:cubicBezTo>
                  <a:pt x="9459" y="7458"/>
                  <a:pt x="8770" y="9332"/>
                  <a:pt x="7612" y="10824"/>
                </a:cubicBezTo>
                <a:lnTo>
                  <a:pt x="7582" y="10862"/>
                </a:lnTo>
                <a:lnTo>
                  <a:pt x="0" y="10862"/>
                </a:lnTo>
                <a:lnTo>
                  <a:pt x="0" y="0"/>
                </a:lnTo>
                <a:close/>
              </a:path>
            </a:pathLst>
          </a:custGeom>
          <a:solidFill>
            <a:schemeClr val="bg2"/>
          </a:solidFill>
          <a:ln>
            <a:noFill/>
          </a:ln>
          <a:effectLst>
            <a:outerShdw blurRad="495300" dist="38100" dir="2700000" algn="tl" rotWithShape="0">
              <a:schemeClr val="accent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cs typeface="MiSans Normal" panose="00000500000000000000" charset="-122"/>
            </a:endParaRPr>
          </a:p>
        </p:txBody>
      </p:sp>
      <p:sp>
        <p:nvSpPr>
          <p:cNvPr id="24" name="任意多边形 23"/>
          <p:cNvSpPr/>
          <p:nvPr userDrawn="1">
            <p:custDataLst>
              <p:tags r:id="rId3"/>
            </p:custDataLst>
          </p:nvPr>
        </p:nvSpPr>
        <p:spPr>
          <a:xfrm rot="16200000">
            <a:off x="-1383664" y="1369058"/>
            <a:ext cx="6858000" cy="4119881"/>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0858" h="6488">
                <a:moveTo>
                  <a:pt x="0" y="0"/>
                </a:moveTo>
                <a:lnTo>
                  <a:pt x="10858" y="0"/>
                </a:lnTo>
                <a:lnTo>
                  <a:pt x="10858" y="2789"/>
                </a:lnTo>
                <a:lnTo>
                  <a:pt x="10834" y="2850"/>
                </a:lnTo>
                <a:cubicBezTo>
                  <a:pt x="9962" y="4984"/>
                  <a:pt x="7865" y="6488"/>
                  <a:pt x="5417" y="6488"/>
                </a:cubicBezTo>
                <a:cubicBezTo>
                  <a:pt x="2982" y="6488"/>
                  <a:pt x="895" y="5001"/>
                  <a:pt x="15" y="2885"/>
                </a:cubicBezTo>
                <a:lnTo>
                  <a:pt x="0" y="2849"/>
                </a:lnTo>
                <a:lnTo>
                  <a:pt x="0" y="0"/>
                </a:lnTo>
                <a:close/>
              </a:path>
            </a:pathLst>
          </a:custGeom>
          <a:solidFill>
            <a:schemeClr val="bg2"/>
          </a:solidFill>
          <a:ln>
            <a:noFill/>
          </a:ln>
          <a:effectLst>
            <a:outerShdw blurRad="495300" dist="152400" dir="2700000" algn="tl" rotWithShape="0">
              <a:schemeClr val="accent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solidFill>
                <a:schemeClr val="lt1"/>
              </a:solidFill>
              <a:cs typeface="MiSans Normal" panose="00000500000000000000" charset="-122"/>
            </a:endParaRPr>
          </a:p>
        </p:txBody>
      </p:sp>
      <p:sp>
        <p:nvSpPr>
          <p:cNvPr id="26" name="任意多边形 25"/>
          <p:cNvSpPr/>
          <p:nvPr userDrawn="1">
            <p:custDataLst>
              <p:tags r:id="rId4"/>
            </p:custDataLst>
          </p:nvPr>
        </p:nvSpPr>
        <p:spPr>
          <a:xfrm rot="16200000">
            <a:off x="-1336642" y="2318743"/>
            <a:ext cx="4864351" cy="2220278"/>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7660" h="3514">
                <a:moveTo>
                  <a:pt x="0" y="0"/>
                </a:moveTo>
                <a:lnTo>
                  <a:pt x="7660" y="0"/>
                </a:lnTo>
                <a:lnTo>
                  <a:pt x="7659" y="14"/>
                </a:lnTo>
                <a:cubicBezTo>
                  <a:pt x="7485" y="1975"/>
                  <a:pt x="5837" y="3514"/>
                  <a:pt x="3830" y="3514"/>
                </a:cubicBezTo>
                <a:cubicBezTo>
                  <a:pt x="1822" y="3514"/>
                  <a:pt x="173" y="1974"/>
                  <a:pt x="1" y="10"/>
                </a:cubicBezTo>
                <a:lnTo>
                  <a:pt x="0" y="0"/>
                </a:lnTo>
                <a:close/>
              </a:path>
            </a:pathLst>
          </a:custGeom>
          <a:solidFill>
            <a:schemeClr val="bg2"/>
          </a:solidFill>
          <a:ln>
            <a:noFill/>
          </a:ln>
          <a:effectLst>
            <a:outerShdw blurRad="495300" dist="38100" dir="2700000" algn="tl" rotWithShape="0">
              <a:schemeClr val="accent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solidFill>
                <a:schemeClr val="lt1"/>
              </a:solidFill>
              <a:cs typeface="MiSans Normal" panose="00000500000000000000" charset="-122"/>
            </a:endParaRPr>
          </a:p>
        </p:txBody>
      </p:sp>
      <p:sp>
        <p:nvSpPr>
          <p:cNvPr id="30" name="圆角矩形 29"/>
          <p:cNvSpPr/>
          <p:nvPr userDrawn="1">
            <p:custDataLst>
              <p:tags r:id="rId5"/>
            </p:custDataLst>
          </p:nvPr>
        </p:nvSpPr>
        <p:spPr>
          <a:xfrm rot="10800000">
            <a:off x="5155565" y="3855720"/>
            <a:ext cx="5383530" cy="11112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cs typeface="MiSans Normal" panose="00000500000000000000" charset="-122"/>
            </a:endParaRPr>
          </a:p>
        </p:txBody>
      </p:sp>
      <p:cxnSp>
        <p:nvCxnSpPr>
          <p:cNvPr id="32" name="直接连接符 31"/>
          <p:cNvCxnSpPr/>
          <p:nvPr userDrawn="1">
            <p:custDataLst>
              <p:tags r:id="rId6"/>
            </p:custDataLst>
          </p:nvPr>
        </p:nvCxnSpPr>
        <p:spPr>
          <a:xfrm>
            <a:off x="11197590" y="2981325"/>
            <a:ext cx="215900" cy="0"/>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userDrawn="1">
            <p:custDataLst>
              <p:tags r:id="rId7"/>
            </p:custDataLst>
          </p:nvPr>
        </p:nvCxnSpPr>
        <p:spPr>
          <a:xfrm>
            <a:off x="11305540" y="1912620"/>
            <a:ext cx="0" cy="594995"/>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userDrawn="1">
            <p:custDataLst>
              <p:tags r:id="rId8"/>
            </p:custDataLst>
          </p:nvPr>
        </p:nvCxnSpPr>
        <p:spPr>
          <a:xfrm>
            <a:off x="11305540" y="3455035"/>
            <a:ext cx="0" cy="636905"/>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7" name="椭圆 36"/>
          <p:cNvSpPr/>
          <p:nvPr userDrawn="1">
            <p:custDataLst>
              <p:tags r:id="rId9"/>
            </p:custDataLst>
          </p:nvPr>
        </p:nvSpPr>
        <p:spPr>
          <a:xfrm>
            <a:off x="10016490" y="4434205"/>
            <a:ext cx="538480" cy="538480"/>
          </a:xfrm>
          <a:prstGeom prst="ellipse">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cs typeface="MiSans Normal" panose="00000500000000000000" charset="-122"/>
            </a:endParaRPr>
          </a:p>
        </p:txBody>
      </p:sp>
      <p:sp>
        <p:nvSpPr>
          <p:cNvPr id="38" name="椭圆 37"/>
          <p:cNvSpPr/>
          <p:nvPr userDrawn="1">
            <p:custDataLst>
              <p:tags r:id="rId10"/>
            </p:custDataLst>
          </p:nvPr>
        </p:nvSpPr>
        <p:spPr>
          <a:xfrm>
            <a:off x="10123170" y="4540885"/>
            <a:ext cx="325120" cy="3251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62500" lnSpcReduction="20000"/>
          </a:bodyPr>
          <a:lstStyle/>
          <a:p>
            <a:pPr algn="ctr"/>
            <a:endParaRPr lang="zh-CN" altLang="en-US">
              <a:cs typeface="MiSans Normal" panose="00000500000000000000" charset="-122"/>
            </a:endParaRPr>
          </a:p>
        </p:txBody>
      </p:sp>
      <p:sp>
        <p:nvSpPr>
          <p:cNvPr id="39" name="向下箭头"/>
          <p:cNvSpPr/>
          <p:nvPr userDrawn="1">
            <p:custDataLst>
              <p:tags r:id="rId11"/>
            </p:custDataLst>
          </p:nvPr>
        </p:nvSpPr>
        <p:spPr>
          <a:xfrm>
            <a:off x="10227310" y="4633595"/>
            <a:ext cx="118745" cy="139700"/>
          </a:xfrm>
          <a:custGeom>
            <a:avLst/>
            <a:gdLst>
              <a:gd name="connsiteX0" fmla="*/ 222512 w 477622"/>
              <a:gd name="connsiteY0" fmla="*/ 0 h 559381"/>
              <a:gd name="connsiteX1" fmla="*/ 258512 w 477622"/>
              <a:gd name="connsiteY1" fmla="*/ 0 h 559381"/>
              <a:gd name="connsiteX2" fmla="*/ 258512 w 477622"/>
              <a:gd name="connsiteY2" fmla="*/ 488296 h 559381"/>
              <a:gd name="connsiteX3" fmla="*/ 452168 w 477622"/>
              <a:gd name="connsiteY3" fmla="*/ 294641 h 559381"/>
              <a:gd name="connsiteX4" fmla="*/ 477622 w 477622"/>
              <a:gd name="connsiteY4" fmla="*/ 320096 h 559381"/>
              <a:gd name="connsiteX5" fmla="*/ 264266 w 477622"/>
              <a:gd name="connsiteY5" fmla="*/ 533452 h 559381"/>
              <a:gd name="connsiteX6" fmla="*/ 264740 w 477622"/>
              <a:gd name="connsiteY6" fmla="*/ 533926 h 559381"/>
              <a:gd name="connsiteX7" fmla="*/ 239284 w 477622"/>
              <a:gd name="connsiteY7" fmla="*/ 559381 h 559381"/>
              <a:gd name="connsiteX8" fmla="*/ 238812 w 477622"/>
              <a:gd name="connsiteY8" fmla="*/ 558908 h 559381"/>
              <a:gd name="connsiteX9" fmla="*/ 238338 w 477622"/>
              <a:gd name="connsiteY9" fmla="*/ 559381 h 559381"/>
              <a:gd name="connsiteX10" fmla="*/ 212882 w 477622"/>
              <a:gd name="connsiteY10" fmla="*/ 533926 h 559381"/>
              <a:gd name="connsiteX11" fmla="*/ 213356 w 477622"/>
              <a:gd name="connsiteY11" fmla="*/ 533452 h 559381"/>
              <a:gd name="connsiteX12" fmla="*/ 0 w 477622"/>
              <a:gd name="connsiteY12" fmla="*/ 320096 h 559381"/>
              <a:gd name="connsiteX13" fmla="*/ 25456 w 477622"/>
              <a:gd name="connsiteY13" fmla="*/ 294641 h 559381"/>
              <a:gd name="connsiteX14" fmla="*/ 222512 w 477622"/>
              <a:gd name="connsiteY14" fmla="*/ 491698 h 559381"/>
              <a:gd name="connsiteX15" fmla="*/ 222512 w 477622"/>
              <a:gd name="connsiteY15" fmla="*/ 0 h 559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7622" h="559381">
                <a:moveTo>
                  <a:pt x="222512" y="0"/>
                </a:moveTo>
                <a:lnTo>
                  <a:pt x="258512" y="0"/>
                </a:lnTo>
                <a:lnTo>
                  <a:pt x="258512" y="488296"/>
                </a:lnTo>
                <a:lnTo>
                  <a:pt x="452168" y="294641"/>
                </a:lnTo>
                <a:lnTo>
                  <a:pt x="477622" y="320096"/>
                </a:lnTo>
                <a:lnTo>
                  <a:pt x="264266" y="533452"/>
                </a:lnTo>
                <a:lnTo>
                  <a:pt x="264740" y="533926"/>
                </a:lnTo>
                <a:lnTo>
                  <a:pt x="239284" y="559381"/>
                </a:lnTo>
                <a:lnTo>
                  <a:pt x="238812" y="558908"/>
                </a:lnTo>
                <a:lnTo>
                  <a:pt x="238338" y="559381"/>
                </a:lnTo>
                <a:lnTo>
                  <a:pt x="212882" y="533926"/>
                </a:lnTo>
                <a:lnTo>
                  <a:pt x="213356" y="533452"/>
                </a:lnTo>
                <a:lnTo>
                  <a:pt x="0" y="320096"/>
                </a:lnTo>
                <a:lnTo>
                  <a:pt x="25456" y="294641"/>
                </a:lnTo>
                <a:lnTo>
                  <a:pt x="222512" y="491698"/>
                </a:lnTo>
                <a:lnTo>
                  <a:pt x="222512" y="0"/>
                </a:lnTo>
                <a:close/>
              </a:path>
            </a:pathLst>
          </a:cu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fontScale="2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44" name="任意多边形 43"/>
          <p:cNvSpPr/>
          <p:nvPr userDrawn="1">
            <p:custDataLst>
              <p:tags r:id="rId12"/>
            </p:custDataLst>
          </p:nvPr>
        </p:nvSpPr>
        <p:spPr>
          <a:xfrm>
            <a:off x="8945880" y="5997575"/>
            <a:ext cx="3246120" cy="860425"/>
          </a:xfrm>
          <a:custGeom>
            <a:avLst/>
            <a:gdLst/>
            <a:ahLst/>
            <a:cxnLst>
              <a:cxn ang="3">
                <a:pos x="hc" y="t"/>
              </a:cxn>
              <a:cxn ang="cd2">
                <a:pos x="l" y="vc"/>
              </a:cxn>
              <a:cxn ang="cd4">
                <a:pos x="hc" y="b"/>
              </a:cxn>
              <a:cxn ang="0">
                <a:pos x="r" y="vc"/>
              </a:cxn>
            </a:cxnLst>
            <a:rect l="l" t="t" r="r" b="b"/>
            <a:pathLst>
              <a:path w="5112" h="1355">
                <a:moveTo>
                  <a:pt x="301" y="0"/>
                </a:moveTo>
                <a:lnTo>
                  <a:pt x="5112" y="0"/>
                </a:lnTo>
                <a:lnTo>
                  <a:pt x="5112" y="1355"/>
                </a:lnTo>
                <a:lnTo>
                  <a:pt x="0" y="1355"/>
                </a:lnTo>
                <a:lnTo>
                  <a:pt x="0" y="301"/>
                </a:lnTo>
                <a:cubicBezTo>
                  <a:pt x="0" y="135"/>
                  <a:pt x="135" y="0"/>
                  <a:pt x="30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7" name="标题"/>
          <p:cNvSpPr txBox="1">
            <a:spLocks noGrp="1"/>
          </p:cNvSpPr>
          <p:nvPr>
            <p:ph type="title" idx="1" hasCustomPrompt="1"/>
            <p:custDataLst>
              <p:tags r:id="rId13"/>
            </p:custDataLst>
          </p:nvPr>
        </p:nvSpPr>
        <p:spPr>
          <a:xfrm>
            <a:off x="2418715" y="1901190"/>
            <a:ext cx="8250555" cy="1705610"/>
          </a:xfrm>
          <a:prstGeom prst="rect">
            <a:avLst/>
          </a:prstGeom>
          <a:noFill/>
        </p:spPr>
        <p:txBody>
          <a:bodyPr wrap="square" lIns="91440" tIns="45720" rIns="91440" bIns="45720" rtlCol="0" anchor="b" anchorCtr="0">
            <a:normAutofit/>
          </a:bodyPr>
          <a:lstStyle>
            <a:lvl1pPr marL="0" marR="0" lvl="0" algn="r" defTabSz="914400" rtl="0" eaLnBrk="1" fontAlgn="auto" latinLnBrk="0" hangingPunct="1">
              <a:lnSpc>
                <a:spcPct val="100000"/>
              </a:lnSpc>
              <a:buClrTx/>
              <a:buSzTx/>
              <a:buFontTx/>
              <a:buNone/>
              <a:defRPr kumimoji="0" lang="en-US" altLang="zh-CN" sz="7200" b="0" i="0" u="none" strike="noStrike" kern="1200" cap="none" spc="0" normalizeH="0" baseline="0" noProof="1">
                <a:solidFill>
                  <a:schemeClr val="tx1">
                    <a:lumMod val="85000"/>
                    <a:lumOff val="15000"/>
                  </a:schemeClr>
                </a:solidFill>
                <a:latin typeface="+mj-ea"/>
                <a:ea typeface="+mj-ea"/>
                <a:cs typeface="MiSans Heavy" panose="00000A00000000000000" charset="-122"/>
                <a:sym typeface="+mn-ea"/>
              </a:defRPr>
            </a:lvl1pPr>
          </a:lstStyle>
          <a:p>
            <a:pPr lvl="0" algn="r">
              <a:buClrTx/>
              <a:buSzTx/>
              <a:buFontTx/>
            </a:pPr>
            <a:r>
              <a:rPr>
                <a:sym typeface="+mn-ea"/>
              </a:rPr>
              <a:t>单击此处编辑标题</a:t>
            </a:r>
            <a:endParaRPr>
              <a:sym typeface="+mn-ea"/>
            </a:endParaRPr>
          </a:p>
        </p:txBody>
      </p:sp>
      <p:sp>
        <p:nvSpPr>
          <p:cNvPr id="4" name="日期占位符 3"/>
          <p:cNvSpPr>
            <a:spLocks noGrp="1"/>
          </p:cNvSpPr>
          <p:nvPr>
            <p:ph type="dt" sz="half" idx="10"/>
            <p:custDataLst>
              <p:tags r:id="rId14"/>
            </p:custDataLst>
          </p:nvPr>
        </p:nvSpPr>
        <p:spPr>
          <a:xfrm>
            <a:off x="612000" y="6314400"/>
            <a:ext cx="2700000" cy="316800"/>
          </a:xfr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5"/>
            </p:custDataLst>
          </p:nvPr>
        </p:nvSpPr>
        <p:spPr>
          <a:xfrm>
            <a:off x="4116000" y="6314400"/>
            <a:ext cx="3960000" cy="316800"/>
          </a:xfrm>
        </p:spPr>
        <p:txBody>
          <a:bodyPr/>
          <a:lstStyle/>
          <a:p>
            <a:endParaRPr lang="zh-CN" altLang="en-US" dirty="0"/>
          </a:p>
        </p:txBody>
      </p:sp>
      <p:sp>
        <p:nvSpPr>
          <p:cNvPr id="6" name="灯片编号占位符 5"/>
          <p:cNvSpPr>
            <a:spLocks noGrp="1"/>
          </p:cNvSpPr>
          <p:nvPr>
            <p:ph type="sldNum" sz="quarter" idx="12"/>
            <p:custDataLst>
              <p:tags r:id="rId16"/>
            </p:custDataLst>
          </p:nvPr>
        </p:nvSpPr>
        <p:spPr>
          <a:xfrm>
            <a:off x="8877600" y="6314400"/>
            <a:ext cx="2700000" cy="316800"/>
          </a:xfrm>
        </p:spPr>
        <p:txBody>
          <a:bodyPr/>
          <a:lstStyle/>
          <a:p>
            <a:fld id="{49AE70B2-8BF9-45C0-BB95-33D1B9D3A854}" type="slidenum">
              <a:rPr lang="zh-CN" altLang="en-US" smtClean="0"/>
            </a:fld>
            <a:endParaRPr lang="zh-CN" altLang="en-US" dirty="0"/>
          </a:p>
        </p:txBody>
      </p:sp>
      <p:sp>
        <p:nvSpPr>
          <p:cNvPr id="18" name="署名占位符 10"/>
          <p:cNvSpPr>
            <a:spLocks noGrp="1"/>
          </p:cNvSpPr>
          <p:nvPr>
            <p:ph type="body" sz="quarter" idx="17" hasCustomPrompt="1"/>
            <p:custDataLst>
              <p:tags r:id="rId17"/>
            </p:custDataLst>
          </p:nvPr>
        </p:nvSpPr>
        <p:spPr>
          <a:xfrm>
            <a:off x="2418715" y="4375145"/>
            <a:ext cx="7444103" cy="656600"/>
          </a:xfrm>
        </p:spPr>
        <p:txBody>
          <a:bodyPr wrap="square" anchor="ctr">
            <a:normAutofit/>
          </a:bodyPr>
          <a:lstStyle>
            <a:lvl1pPr marL="0" indent="0" algn="r">
              <a:lnSpc>
                <a:spcPct val="100000"/>
              </a:lnSpc>
              <a:buNone/>
              <a:defRPr sz="2000" b="0">
                <a:solidFill>
                  <a:schemeClr val="tx1"/>
                </a:solidFill>
                <a:latin typeface="+mj-ea"/>
                <a:ea typeface="+mj-ea"/>
              </a:defRPr>
            </a:lvl1pPr>
          </a:lstStyle>
          <a:p>
            <a:pPr lvl="0"/>
            <a:r>
              <a:rPr lang="zh-CN" altLang="en-US" dirty="0"/>
              <a:t>署名</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0" Type="http://schemas.openxmlformats.org/officeDocument/2006/relationships/theme" Target="../theme/theme2.xml"/><Relationship Id="rId2" Type="http://schemas.openxmlformats.org/officeDocument/2006/relationships/slideLayout" Target="../slideLayouts/slideLayout13.xml"/><Relationship Id="rId19" Type="http://schemas.openxmlformats.org/officeDocument/2006/relationships/tags" Target="../tags/tag98.xml"/><Relationship Id="rId18" Type="http://schemas.openxmlformats.org/officeDocument/2006/relationships/tags" Target="../tags/tag97.xml"/><Relationship Id="rId17" Type="http://schemas.openxmlformats.org/officeDocument/2006/relationships/tags" Target="../tags/tag96.xml"/><Relationship Id="rId16" Type="http://schemas.openxmlformats.org/officeDocument/2006/relationships/tags" Target="../tags/tag95.xml"/><Relationship Id="rId15" Type="http://schemas.openxmlformats.org/officeDocument/2006/relationships/tags" Target="../tags/tag94.xml"/><Relationship Id="rId14" Type="http://schemas.openxmlformats.org/officeDocument/2006/relationships/tags" Target="../tags/tag93.xml"/><Relationship Id="rId13" Type="http://schemas.openxmlformats.org/officeDocument/2006/relationships/tags" Target="../tags/tag92.xml"/><Relationship Id="rId12" Type="http://schemas.openxmlformats.org/officeDocument/2006/relationships/tags" Target="../tags/tag91.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1.xml"/><Relationship Id="rId8" Type="http://schemas.openxmlformats.org/officeDocument/2006/relationships/slideLayout" Target="../slideLayouts/slideLayout30.xml"/><Relationship Id="rId7" Type="http://schemas.openxmlformats.org/officeDocument/2006/relationships/slideLayout" Target="../slideLayouts/slideLayout29.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3" Type="http://schemas.openxmlformats.org/officeDocument/2006/relationships/slideLayout" Target="../slideLayouts/slideLayout25.xml"/><Relationship Id="rId20" Type="http://schemas.openxmlformats.org/officeDocument/2006/relationships/theme" Target="../theme/theme3.xml"/><Relationship Id="rId2" Type="http://schemas.openxmlformats.org/officeDocument/2006/relationships/slideLayout" Target="../slideLayouts/slideLayout24.xml"/><Relationship Id="rId19" Type="http://schemas.openxmlformats.org/officeDocument/2006/relationships/tags" Target="../tags/tag196.xml"/><Relationship Id="rId18" Type="http://schemas.openxmlformats.org/officeDocument/2006/relationships/tags" Target="../tags/tag195.xml"/><Relationship Id="rId17" Type="http://schemas.openxmlformats.org/officeDocument/2006/relationships/tags" Target="../tags/tag194.xml"/><Relationship Id="rId16" Type="http://schemas.openxmlformats.org/officeDocument/2006/relationships/tags" Target="../tags/tag193.xml"/><Relationship Id="rId15" Type="http://schemas.openxmlformats.org/officeDocument/2006/relationships/tags" Target="../tags/tag192.xml"/><Relationship Id="rId14" Type="http://schemas.openxmlformats.org/officeDocument/2006/relationships/tags" Target="../tags/tag191.xml"/><Relationship Id="rId13" Type="http://schemas.openxmlformats.org/officeDocument/2006/relationships/tags" Target="../tags/tag190.xml"/><Relationship Id="rId12" Type="http://schemas.openxmlformats.org/officeDocument/2006/relationships/tags" Target="../tags/tag189.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任意多边形 6"/>
          <p:cNvSpPr/>
          <p:nvPr userDrawn="1">
            <p:custDataLst>
              <p:tags r:id="rId12"/>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9" name="日期占位符 8"/>
          <p:cNvSpPr>
            <a:spLocks noGrp="1"/>
          </p:cNvSpPr>
          <p:nvPr>
            <p:ph type="dt" sz="half" idx="10"/>
            <p:custDataLst>
              <p:tags r:id="rId13"/>
            </p:custDataLst>
          </p:nvPr>
        </p:nvSpPr>
        <p:spPr>
          <a:xfrm>
            <a:off x="695960" y="6356350"/>
            <a:ext cx="2743200" cy="365125"/>
          </a:xfrm>
        </p:spPr>
        <p:txBody>
          <a:bodyPr/>
          <a:lstStyle/>
          <a:p>
            <a:fld id="{760FBDFE-C587-4B4C-A407-44438C67B59E}" type="datetimeFigureOut">
              <a:rPr lang="zh-CN" altLang="en-US" smtClean="0"/>
            </a:fld>
            <a:endParaRPr lang="zh-CN" altLang="en-US"/>
          </a:p>
        </p:txBody>
      </p:sp>
      <p:sp>
        <p:nvSpPr>
          <p:cNvPr id="10" name="页脚占位符 9"/>
          <p:cNvSpPr>
            <a:spLocks noGrp="1"/>
          </p:cNvSpPr>
          <p:nvPr>
            <p:ph type="ftr" sz="quarter" idx="11"/>
            <p:custDataLst>
              <p:tags r:id="rId14"/>
            </p:custDataLst>
          </p:nvPr>
        </p:nvSpPr>
        <p:spPr>
          <a:xfrm>
            <a:off x="4038600" y="6356350"/>
            <a:ext cx="4114800" cy="365125"/>
          </a:xfrm>
        </p:spPr>
        <p:txBody>
          <a:bodyPr/>
          <a:lstStyle/>
          <a:p>
            <a:endParaRPr lang="zh-CN" altLang="en-US" dirty="0"/>
          </a:p>
        </p:txBody>
      </p:sp>
      <p:sp>
        <p:nvSpPr>
          <p:cNvPr id="11" name="灯片编号占位符 10"/>
          <p:cNvSpPr>
            <a:spLocks noGrp="1"/>
          </p:cNvSpPr>
          <p:nvPr>
            <p:ph type="sldNum" sz="quarter" idx="12"/>
            <p:custDataLst>
              <p:tags r:id="rId15"/>
            </p:custDataLst>
          </p:nvPr>
        </p:nvSpPr>
        <p:spPr>
          <a:xfrm>
            <a:off x="8753983" y="6356350"/>
            <a:ext cx="2743200" cy="365125"/>
          </a:xfrm>
        </p:spPr>
        <p:txBody>
          <a:bodyPr/>
          <a:lstStyle/>
          <a:p>
            <a:fld id="{49AE70B2-8BF9-45C0-BB95-33D1B9D3A854}" type="slidenum">
              <a:rPr lang="zh-CN" altLang="en-US" smtClean="0"/>
            </a:fld>
            <a:endParaRPr lang="zh-CN" altLang="en-US" dirty="0"/>
          </a:p>
        </p:txBody>
      </p:sp>
      <p:sp>
        <p:nvSpPr>
          <p:cNvPr id="2" name="标题占位符 1"/>
          <p:cNvSpPr>
            <a:spLocks noGrp="1"/>
          </p:cNvSpPr>
          <p:nvPr>
            <p:ph type="title"/>
            <p:custDataLst>
              <p:tags r:id="rId16"/>
            </p:custDataLst>
          </p:nvPr>
        </p:nvSpPr>
        <p:spPr>
          <a:xfrm>
            <a:off x="695960" y="360000"/>
            <a:ext cx="10800000" cy="720000"/>
          </a:xfrm>
          <a:prstGeom prst="rect">
            <a:avLst/>
          </a:prstGeom>
          <a:noFill/>
        </p:spPr>
        <p:txBody>
          <a:bodyPr vert="horz" wrap="square" lIns="0" tIns="0" rIns="0" bIns="0" rtlCol="0" anchor="b" anchorCtr="0">
            <a:normAutofit/>
          </a:bodyPr>
          <a:lstStyle/>
          <a:p>
            <a:pPr marL="0" marR="0" lvl="0">
              <a:buClrTx/>
              <a:buSzTx/>
              <a:buFontTx/>
            </a:pPr>
            <a:r>
              <a:rPr lang="zh-CN" altLang="en-US" dirty="0"/>
              <a:t>单击此处编辑母版标题样式</a:t>
            </a:r>
            <a:endParaRPr lang="zh-CN" altLang="en-US" dirty="0"/>
          </a:p>
        </p:txBody>
      </p:sp>
      <p:sp>
        <p:nvSpPr>
          <p:cNvPr id="3" name="文本占位符 2"/>
          <p:cNvSpPr>
            <a:spLocks noGrp="1"/>
          </p:cNvSpPr>
          <p:nvPr>
            <p:ph type="body" idx="1"/>
            <p:custDataLst>
              <p:tags r:id="rId17"/>
            </p:custDataLst>
          </p:nvPr>
        </p:nvSpPr>
        <p:spPr>
          <a:xfrm>
            <a:off x="695960" y="1301749"/>
            <a:ext cx="10800000" cy="4873625"/>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KSO_TEMPLATE" hidden="1"/>
          <p:cNvSpPr/>
          <p:nvPr userDrawn="1">
            <p:custDataLst>
              <p:tags r:id="rId1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19"/>
    </p:custData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fontAlgn="auto" latinLnBrk="0" hangingPunct="1">
        <a:lnSpc>
          <a:spcPct val="100000"/>
        </a:lnSpc>
        <a:spcBef>
          <a:spcPct val="0"/>
        </a:spcBef>
        <a:buNone/>
        <a:defRPr kumimoji="0" lang="zh-CN" altLang="en-US" sz="3200" b="0" i="0" u="none" strike="noStrike" kern="1200" cap="none" spc="300" normalizeH="0" baseline="0" smtClean="0">
          <a:ln>
            <a:noFill/>
            <a:prstDash val="sysDot"/>
          </a:ln>
          <a:solidFill>
            <a:schemeClr val="tx1">
              <a:lumMod val="85000"/>
              <a:lumOff val="15000"/>
            </a:schemeClr>
          </a:solidFill>
          <a:uFillTx/>
          <a:latin typeface="+mj-lt"/>
          <a:ea typeface="+mj-lt"/>
          <a:cs typeface="MiSans Normal" panose="00000500000000000000" charset="-122"/>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ea"/>
          <a:ea typeface="+mn-ea"/>
          <a:cs typeface="MiSans Normal" panose="00000500000000000000" charset="-122"/>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ea"/>
          <a:ea typeface="+mn-ea"/>
          <a:cs typeface="MiSans Normal" panose="00000500000000000000" charset="-122"/>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ea"/>
          <a:ea typeface="+mn-ea"/>
          <a:cs typeface="MiSans Normal" panose="00000500000000000000" charset="-122"/>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ea"/>
          <a:ea typeface="+mn-ea"/>
          <a:cs typeface="MiSans Normal" panose="00000500000000000000" charset="-122"/>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ea"/>
          <a:ea typeface="+mn-ea"/>
          <a:cs typeface="MiSans Normal" panose="00000500000000000000"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任意多边形 6"/>
          <p:cNvSpPr/>
          <p:nvPr userDrawn="1">
            <p:custDataLst>
              <p:tags r:id="rId12"/>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9" name="日期占位符 8"/>
          <p:cNvSpPr>
            <a:spLocks noGrp="1"/>
          </p:cNvSpPr>
          <p:nvPr>
            <p:ph type="dt" sz="half" idx="10"/>
            <p:custDataLst>
              <p:tags r:id="rId13"/>
            </p:custDataLst>
          </p:nvPr>
        </p:nvSpPr>
        <p:spPr>
          <a:xfrm>
            <a:off x="695960" y="6356350"/>
            <a:ext cx="2743200" cy="365125"/>
          </a:xfrm>
        </p:spPr>
        <p:txBody>
          <a:bodyPr/>
          <a:lstStyle/>
          <a:p>
            <a:fld id="{760FBDFE-C587-4B4C-A407-44438C67B59E}" type="datetimeFigureOut">
              <a:rPr lang="zh-CN" altLang="en-US" smtClean="0"/>
            </a:fld>
            <a:endParaRPr lang="zh-CN" altLang="en-US"/>
          </a:p>
        </p:txBody>
      </p:sp>
      <p:sp>
        <p:nvSpPr>
          <p:cNvPr id="10" name="页脚占位符 9"/>
          <p:cNvSpPr>
            <a:spLocks noGrp="1"/>
          </p:cNvSpPr>
          <p:nvPr>
            <p:ph type="ftr" sz="quarter" idx="11"/>
            <p:custDataLst>
              <p:tags r:id="rId14"/>
            </p:custDataLst>
          </p:nvPr>
        </p:nvSpPr>
        <p:spPr>
          <a:xfrm>
            <a:off x="4038600" y="6356350"/>
            <a:ext cx="4114800" cy="365125"/>
          </a:xfrm>
        </p:spPr>
        <p:txBody>
          <a:bodyPr/>
          <a:lstStyle/>
          <a:p>
            <a:endParaRPr lang="zh-CN" altLang="en-US" dirty="0"/>
          </a:p>
        </p:txBody>
      </p:sp>
      <p:sp>
        <p:nvSpPr>
          <p:cNvPr id="11" name="灯片编号占位符 10"/>
          <p:cNvSpPr>
            <a:spLocks noGrp="1"/>
          </p:cNvSpPr>
          <p:nvPr>
            <p:ph type="sldNum" sz="quarter" idx="12"/>
            <p:custDataLst>
              <p:tags r:id="rId15"/>
            </p:custDataLst>
          </p:nvPr>
        </p:nvSpPr>
        <p:spPr>
          <a:xfrm>
            <a:off x="8753983" y="6356350"/>
            <a:ext cx="2743200" cy="365125"/>
          </a:xfrm>
        </p:spPr>
        <p:txBody>
          <a:bodyPr/>
          <a:lstStyle/>
          <a:p>
            <a:fld id="{49AE70B2-8BF9-45C0-BB95-33D1B9D3A854}" type="slidenum">
              <a:rPr lang="zh-CN" altLang="en-US" smtClean="0"/>
            </a:fld>
            <a:endParaRPr lang="zh-CN" altLang="en-US" dirty="0"/>
          </a:p>
        </p:txBody>
      </p:sp>
      <p:sp>
        <p:nvSpPr>
          <p:cNvPr id="2" name="标题占位符 1"/>
          <p:cNvSpPr>
            <a:spLocks noGrp="1"/>
          </p:cNvSpPr>
          <p:nvPr>
            <p:ph type="title"/>
            <p:custDataLst>
              <p:tags r:id="rId16"/>
            </p:custDataLst>
          </p:nvPr>
        </p:nvSpPr>
        <p:spPr>
          <a:xfrm>
            <a:off x="695960" y="360000"/>
            <a:ext cx="10800000" cy="720000"/>
          </a:xfrm>
          <a:prstGeom prst="rect">
            <a:avLst/>
          </a:prstGeom>
          <a:noFill/>
        </p:spPr>
        <p:txBody>
          <a:bodyPr vert="horz" wrap="square" lIns="0" tIns="0" rIns="0" bIns="0" rtlCol="0" anchor="b" anchorCtr="0">
            <a:normAutofit/>
          </a:bodyPr>
          <a:lstStyle/>
          <a:p>
            <a:pPr marL="0" marR="0" lvl="0">
              <a:buClrTx/>
              <a:buSzTx/>
              <a:buFontTx/>
            </a:pPr>
            <a:r>
              <a:rPr lang="zh-CN" altLang="en-US" dirty="0"/>
              <a:t>单击此处编辑母版标题样式</a:t>
            </a:r>
            <a:endParaRPr lang="zh-CN" altLang="en-US" dirty="0"/>
          </a:p>
        </p:txBody>
      </p:sp>
      <p:sp>
        <p:nvSpPr>
          <p:cNvPr id="3" name="文本占位符 2"/>
          <p:cNvSpPr>
            <a:spLocks noGrp="1"/>
          </p:cNvSpPr>
          <p:nvPr>
            <p:ph type="body" idx="1"/>
            <p:custDataLst>
              <p:tags r:id="rId17"/>
            </p:custDataLst>
          </p:nvPr>
        </p:nvSpPr>
        <p:spPr>
          <a:xfrm>
            <a:off x="695960" y="1301749"/>
            <a:ext cx="10800000" cy="4873625"/>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KSO_TEMPLATE" hidden="1"/>
          <p:cNvSpPr/>
          <p:nvPr userDrawn="1">
            <p:custDataLst>
              <p:tags r:id="rId1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19"/>
    </p:custData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fontAlgn="auto" latinLnBrk="0" hangingPunct="1">
        <a:lnSpc>
          <a:spcPct val="100000"/>
        </a:lnSpc>
        <a:spcBef>
          <a:spcPct val="0"/>
        </a:spcBef>
        <a:buNone/>
        <a:defRPr kumimoji="0" lang="zh-CN" altLang="en-US" sz="3200" b="0" i="0" u="none" strike="noStrike" kern="1200" cap="none" spc="300" normalizeH="0" baseline="0" smtClean="0">
          <a:ln>
            <a:noFill/>
            <a:prstDash val="sysDot"/>
          </a:ln>
          <a:solidFill>
            <a:schemeClr val="tx1">
              <a:lumMod val="85000"/>
              <a:lumOff val="15000"/>
            </a:schemeClr>
          </a:solidFill>
          <a:uFillTx/>
          <a:latin typeface="+mj-lt"/>
          <a:ea typeface="+mj-lt"/>
          <a:cs typeface="MiSans Normal" panose="00000500000000000000" charset="-122"/>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ea"/>
          <a:ea typeface="+mn-ea"/>
          <a:cs typeface="MiSans Normal" panose="00000500000000000000" charset="-122"/>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ea"/>
          <a:ea typeface="+mn-ea"/>
          <a:cs typeface="MiSans Normal" panose="00000500000000000000" charset="-122"/>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ea"/>
          <a:ea typeface="+mn-ea"/>
          <a:cs typeface="MiSans Normal" panose="00000500000000000000" charset="-122"/>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ea"/>
          <a:ea typeface="+mn-ea"/>
          <a:cs typeface="MiSans Normal" panose="00000500000000000000" charset="-122"/>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ea"/>
          <a:ea typeface="+mn-ea"/>
          <a:cs typeface="MiSans Normal" panose="00000500000000000000"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tags" Target="../tags/tag199.xml"/><Relationship Id="rId2" Type="http://schemas.openxmlformats.org/officeDocument/2006/relationships/tags" Target="../tags/tag198.xml"/><Relationship Id="rId1" Type="http://schemas.openxmlformats.org/officeDocument/2006/relationships/tags" Target="../tags/tag197.xml"/></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24.xml"/><Relationship Id="rId3" Type="http://schemas.openxmlformats.org/officeDocument/2006/relationships/tags" Target="../tags/tag237.xml"/><Relationship Id="rId2" Type="http://schemas.openxmlformats.org/officeDocument/2006/relationships/tags" Target="../tags/tag236.xml"/><Relationship Id="rId1" Type="http://schemas.openxmlformats.org/officeDocument/2006/relationships/tags" Target="../tags/tag235.xml"/></Relationships>
</file>

<file path=ppt/slides/_rels/slide11.xml.rels><?xml version="1.0" encoding="UTF-8" standalone="yes"?>
<Relationships xmlns="http://schemas.openxmlformats.org/package/2006/relationships"><Relationship Id="rId7" Type="http://schemas.openxmlformats.org/officeDocument/2006/relationships/notesSlide" Target="../notesSlides/notesSlide8.xml"/><Relationship Id="rId6" Type="http://schemas.openxmlformats.org/officeDocument/2006/relationships/slideLayout" Target="../slideLayouts/slideLayout24.xml"/><Relationship Id="rId5" Type="http://schemas.openxmlformats.org/officeDocument/2006/relationships/tags" Target="../tags/tag240.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tags" Target="../tags/tag239.xml"/><Relationship Id="rId1" Type="http://schemas.openxmlformats.org/officeDocument/2006/relationships/tags" Target="../tags/tag238.xml"/></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24.xml"/><Relationship Id="rId3" Type="http://schemas.openxmlformats.org/officeDocument/2006/relationships/tags" Target="../tags/tag243.xml"/><Relationship Id="rId2" Type="http://schemas.openxmlformats.org/officeDocument/2006/relationships/tags" Target="../tags/tag242.xml"/><Relationship Id="rId1" Type="http://schemas.openxmlformats.org/officeDocument/2006/relationships/tags" Target="../tags/tag241.xml"/></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24.xml"/><Relationship Id="rId3" Type="http://schemas.openxmlformats.org/officeDocument/2006/relationships/tags" Target="../tags/tag246.xml"/><Relationship Id="rId2" Type="http://schemas.openxmlformats.org/officeDocument/2006/relationships/tags" Target="../tags/tag245.xml"/><Relationship Id="rId1" Type="http://schemas.openxmlformats.org/officeDocument/2006/relationships/tags" Target="../tags/tag244.xml"/></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4.xml"/><Relationship Id="rId3" Type="http://schemas.openxmlformats.org/officeDocument/2006/relationships/tags" Target="../tags/tag249.xml"/><Relationship Id="rId2" Type="http://schemas.openxmlformats.org/officeDocument/2006/relationships/tags" Target="../tags/tag248.xml"/><Relationship Id="rId1" Type="http://schemas.openxmlformats.org/officeDocument/2006/relationships/tags" Target="../tags/tag247.xml"/></Relationships>
</file>

<file path=ppt/slides/_rels/slide15.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24.xml"/><Relationship Id="rId4" Type="http://schemas.openxmlformats.org/officeDocument/2006/relationships/tags" Target="../tags/tag252.xml"/><Relationship Id="rId3" Type="http://schemas.openxmlformats.org/officeDocument/2006/relationships/image" Target="../media/image5.png"/><Relationship Id="rId2" Type="http://schemas.openxmlformats.org/officeDocument/2006/relationships/tags" Target="../tags/tag251.xml"/><Relationship Id="rId1" Type="http://schemas.openxmlformats.org/officeDocument/2006/relationships/tags" Target="../tags/tag250.xml"/></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24.xml"/><Relationship Id="rId3" Type="http://schemas.openxmlformats.org/officeDocument/2006/relationships/tags" Target="../tags/tag255.xml"/><Relationship Id="rId2" Type="http://schemas.openxmlformats.org/officeDocument/2006/relationships/tags" Target="../tags/tag254.xml"/><Relationship Id="rId1" Type="http://schemas.openxmlformats.org/officeDocument/2006/relationships/tags" Target="../tags/tag253.xml"/></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24.xml"/><Relationship Id="rId3" Type="http://schemas.openxmlformats.org/officeDocument/2006/relationships/tags" Target="../tags/tag258.xml"/><Relationship Id="rId2" Type="http://schemas.openxmlformats.org/officeDocument/2006/relationships/tags" Target="../tags/tag257.xml"/><Relationship Id="rId1" Type="http://schemas.openxmlformats.org/officeDocument/2006/relationships/tags" Target="../tags/tag256.xml"/></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24.xml"/><Relationship Id="rId3" Type="http://schemas.openxmlformats.org/officeDocument/2006/relationships/tags" Target="../tags/tag261.xml"/><Relationship Id="rId2" Type="http://schemas.openxmlformats.org/officeDocument/2006/relationships/tags" Target="../tags/tag260.xml"/><Relationship Id="rId1" Type="http://schemas.openxmlformats.org/officeDocument/2006/relationships/tags" Target="../tags/tag259.xml"/></Relationships>
</file>

<file path=ppt/slides/_rels/slide19.xml.rels><?xml version="1.0" encoding="UTF-8" standalone="yes"?>
<Relationships xmlns="http://schemas.openxmlformats.org/package/2006/relationships"><Relationship Id="rId7" Type="http://schemas.openxmlformats.org/officeDocument/2006/relationships/notesSlide" Target="../notesSlides/notesSlide12.xml"/><Relationship Id="rId6" Type="http://schemas.openxmlformats.org/officeDocument/2006/relationships/slideLayout" Target="../slideLayouts/slideLayout24.xml"/><Relationship Id="rId5" Type="http://schemas.openxmlformats.org/officeDocument/2006/relationships/tags" Target="../tags/tag264.xml"/><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tags" Target="../tags/tag263.xml"/><Relationship Id="rId1" Type="http://schemas.openxmlformats.org/officeDocument/2006/relationships/tags" Target="../tags/tag262.xml"/></Relationships>
</file>

<file path=ppt/slides/_rels/slide2.xml.rels><?xml version="1.0" encoding="UTF-8" standalone="yes"?>
<Relationships xmlns="http://schemas.openxmlformats.org/package/2006/relationships"><Relationship Id="rId9" Type="http://schemas.openxmlformats.org/officeDocument/2006/relationships/tags" Target="../tags/tag208.xml"/><Relationship Id="rId8" Type="http://schemas.openxmlformats.org/officeDocument/2006/relationships/tags" Target="../tags/tag207.xml"/><Relationship Id="rId7" Type="http://schemas.openxmlformats.org/officeDocument/2006/relationships/tags" Target="../tags/tag206.xml"/><Relationship Id="rId6" Type="http://schemas.openxmlformats.org/officeDocument/2006/relationships/tags" Target="../tags/tag205.xml"/><Relationship Id="rId5" Type="http://schemas.openxmlformats.org/officeDocument/2006/relationships/tags" Target="../tags/tag204.xml"/><Relationship Id="rId4" Type="http://schemas.openxmlformats.org/officeDocument/2006/relationships/tags" Target="../tags/tag203.xml"/><Relationship Id="rId3" Type="http://schemas.openxmlformats.org/officeDocument/2006/relationships/tags" Target="../tags/tag202.xml"/><Relationship Id="rId2" Type="http://schemas.openxmlformats.org/officeDocument/2006/relationships/tags" Target="../tags/tag201.xml"/><Relationship Id="rId16" Type="http://schemas.openxmlformats.org/officeDocument/2006/relationships/notesSlide" Target="../notesSlides/notesSlide1.xml"/><Relationship Id="rId15" Type="http://schemas.openxmlformats.org/officeDocument/2006/relationships/slideLayout" Target="../slideLayouts/slideLayout25.xml"/><Relationship Id="rId14" Type="http://schemas.openxmlformats.org/officeDocument/2006/relationships/tags" Target="../tags/tag213.xml"/><Relationship Id="rId13" Type="http://schemas.openxmlformats.org/officeDocument/2006/relationships/tags" Target="../tags/tag212.xml"/><Relationship Id="rId12" Type="http://schemas.openxmlformats.org/officeDocument/2006/relationships/tags" Target="../tags/tag211.xml"/><Relationship Id="rId11" Type="http://schemas.openxmlformats.org/officeDocument/2006/relationships/tags" Target="../tags/tag210.xml"/><Relationship Id="rId10" Type="http://schemas.openxmlformats.org/officeDocument/2006/relationships/tags" Target="../tags/tag209.xml"/><Relationship Id="rId1" Type="http://schemas.openxmlformats.org/officeDocument/2006/relationships/tags" Target="../tags/tag200.xml"/></Relationships>
</file>

<file path=ppt/slides/_rels/slide20.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24.xml"/><Relationship Id="rId4" Type="http://schemas.openxmlformats.org/officeDocument/2006/relationships/tags" Target="../tags/tag267.xml"/><Relationship Id="rId3" Type="http://schemas.openxmlformats.org/officeDocument/2006/relationships/image" Target="../media/image8.png"/><Relationship Id="rId2" Type="http://schemas.openxmlformats.org/officeDocument/2006/relationships/tags" Target="../tags/tag266.xml"/><Relationship Id="rId1" Type="http://schemas.openxmlformats.org/officeDocument/2006/relationships/tags" Target="../tags/tag265.xml"/></Relationships>
</file>

<file path=ppt/slides/_rels/slide21.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24.xml"/><Relationship Id="rId4" Type="http://schemas.openxmlformats.org/officeDocument/2006/relationships/tags" Target="../tags/tag270.xml"/><Relationship Id="rId3" Type="http://schemas.openxmlformats.org/officeDocument/2006/relationships/image" Target="../media/image9.png"/><Relationship Id="rId2" Type="http://schemas.openxmlformats.org/officeDocument/2006/relationships/tags" Target="../tags/tag269.xml"/><Relationship Id="rId1" Type="http://schemas.openxmlformats.org/officeDocument/2006/relationships/tags" Target="../tags/tag268.xml"/></Relationships>
</file>

<file path=ppt/slides/_rels/slide22.xml.rels><?xml version="1.0" encoding="UTF-8" standalone="yes"?>
<Relationships xmlns="http://schemas.openxmlformats.org/package/2006/relationships"><Relationship Id="rId5" Type="http://schemas.openxmlformats.org/officeDocument/2006/relationships/slideLayout" Target="../slideLayouts/slideLayout24.xml"/><Relationship Id="rId4" Type="http://schemas.openxmlformats.org/officeDocument/2006/relationships/tags" Target="../tags/tag273.xml"/><Relationship Id="rId3" Type="http://schemas.openxmlformats.org/officeDocument/2006/relationships/image" Target="../media/image10.png"/><Relationship Id="rId2" Type="http://schemas.openxmlformats.org/officeDocument/2006/relationships/tags" Target="../tags/tag272.xml"/><Relationship Id="rId1" Type="http://schemas.openxmlformats.org/officeDocument/2006/relationships/tags" Target="../tags/tag271.xml"/></Relationships>
</file>

<file path=ppt/slides/_rels/slide23.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24.xml"/><Relationship Id="rId4" Type="http://schemas.openxmlformats.org/officeDocument/2006/relationships/tags" Target="../tags/tag276.xml"/><Relationship Id="rId3" Type="http://schemas.openxmlformats.org/officeDocument/2006/relationships/image" Target="../media/image11.png"/><Relationship Id="rId2" Type="http://schemas.openxmlformats.org/officeDocument/2006/relationships/tags" Target="../tags/tag275.xml"/><Relationship Id="rId1" Type="http://schemas.openxmlformats.org/officeDocument/2006/relationships/tags" Target="../tags/tag274.xml"/></Relationships>
</file>

<file path=ppt/slides/_rels/slide24.xml.rels><?xml version="1.0" encoding="UTF-8" standalone="yes"?>
<Relationships xmlns="http://schemas.openxmlformats.org/package/2006/relationships"><Relationship Id="rId6" Type="http://schemas.openxmlformats.org/officeDocument/2006/relationships/notesSlide" Target="../notesSlides/notesSlide16.xml"/><Relationship Id="rId5" Type="http://schemas.openxmlformats.org/officeDocument/2006/relationships/slideLayout" Target="../slideLayouts/slideLayout24.xml"/><Relationship Id="rId4" Type="http://schemas.openxmlformats.org/officeDocument/2006/relationships/tags" Target="../tags/tag279.xml"/><Relationship Id="rId3" Type="http://schemas.openxmlformats.org/officeDocument/2006/relationships/image" Target="../media/image12.png"/><Relationship Id="rId2" Type="http://schemas.openxmlformats.org/officeDocument/2006/relationships/tags" Target="../tags/tag278.xml"/><Relationship Id="rId1" Type="http://schemas.openxmlformats.org/officeDocument/2006/relationships/tags" Target="../tags/tag277.xml"/></Relationships>
</file>

<file path=ppt/slides/_rels/slide25.xml.rels><?xml version="1.0" encoding="UTF-8" standalone="yes"?>
<Relationships xmlns="http://schemas.openxmlformats.org/package/2006/relationships"><Relationship Id="rId7" Type="http://schemas.openxmlformats.org/officeDocument/2006/relationships/notesSlide" Target="../notesSlides/notesSlide17.xml"/><Relationship Id="rId6" Type="http://schemas.openxmlformats.org/officeDocument/2006/relationships/slideLayout" Target="../slideLayouts/slideLayout24.xml"/><Relationship Id="rId5" Type="http://schemas.openxmlformats.org/officeDocument/2006/relationships/tags" Target="../tags/tag282.xml"/><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tags" Target="../tags/tag281.xml"/><Relationship Id="rId1" Type="http://schemas.openxmlformats.org/officeDocument/2006/relationships/tags" Target="../tags/tag280.xml"/></Relationships>
</file>

<file path=ppt/slides/_rels/slide26.xml.rels><?xml version="1.0" encoding="UTF-8" standalone="yes"?>
<Relationships xmlns="http://schemas.openxmlformats.org/package/2006/relationships"><Relationship Id="rId6" Type="http://schemas.openxmlformats.org/officeDocument/2006/relationships/notesSlide" Target="../notesSlides/notesSlide18.xml"/><Relationship Id="rId5" Type="http://schemas.openxmlformats.org/officeDocument/2006/relationships/slideLayout" Target="../slideLayouts/slideLayout24.xml"/><Relationship Id="rId4" Type="http://schemas.openxmlformats.org/officeDocument/2006/relationships/tags" Target="../tags/tag285.xml"/><Relationship Id="rId3" Type="http://schemas.openxmlformats.org/officeDocument/2006/relationships/image" Target="../media/image15.png"/><Relationship Id="rId2" Type="http://schemas.openxmlformats.org/officeDocument/2006/relationships/tags" Target="../tags/tag284.xml"/><Relationship Id="rId1" Type="http://schemas.openxmlformats.org/officeDocument/2006/relationships/tags" Target="../tags/tag283.xml"/></Relationships>
</file>

<file path=ppt/slides/_rels/slide27.xml.rels><?xml version="1.0" encoding="UTF-8" standalone="yes"?>
<Relationships xmlns="http://schemas.openxmlformats.org/package/2006/relationships"><Relationship Id="rId6" Type="http://schemas.openxmlformats.org/officeDocument/2006/relationships/notesSlide" Target="../notesSlides/notesSlide19.xml"/><Relationship Id="rId5" Type="http://schemas.openxmlformats.org/officeDocument/2006/relationships/slideLayout" Target="../slideLayouts/slideLayout24.xml"/><Relationship Id="rId4" Type="http://schemas.openxmlformats.org/officeDocument/2006/relationships/tags" Target="../tags/tag288.xml"/><Relationship Id="rId3" Type="http://schemas.openxmlformats.org/officeDocument/2006/relationships/image" Target="../media/image16.png"/><Relationship Id="rId2" Type="http://schemas.openxmlformats.org/officeDocument/2006/relationships/tags" Target="../tags/tag287.xml"/><Relationship Id="rId1" Type="http://schemas.openxmlformats.org/officeDocument/2006/relationships/tags" Target="../tags/tag286.xml"/></Relationships>
</file>

<file path=ppt/slides/_rels/slide28.xml.rels><?xml version="1.0" encoding="UTF-8" standalone="yes"?>
<Relationships xmlns="http://schemas.openxmlformats.org/package/2006/relationships"><Relationship Id="rId6" Type="http://schemas.openxmlformats.org/officeDocument/2006/relationships/notesSlide" Target="../notesSlides/notesSlide20.xml"/><Relationship Id="rId5" Type="http://schemas.openxmlformats.org/officeDocument/2006/relationships/slideLayout" Target="../slideLayouts/slideLayout24.xml"/><Relationship Id="rId4" Type="http://schemas.openxmlformats.org/officeDocument/2006/relationships/tags" Target="../tags/tag291.xml"/><Relationship Id="rId3" Type="http://schemas.openxmlformats.org/officeDocument/2006/relationships/image" Target="../media/image17.png"/><Relationship Id="rId2" Type="http://schemas.openxmlformats.org/officeDocument/2006/relationships/tags" Target="../tags/tag290.xml"/><Relationship Id="rId1" Type="http://schemas.openxmlformats.org/officeDocument/2006/relationships/tags" Target="../tags/tag289.xml"/></Relationships>
</file>

<file path=ppt/slides/_rels/slide29.xml.rels><?xml version="1.0" encoding="UTF-8" standalone="yes"?>
<Relationships xmlns="http://schemas.openxmlformats.org/package/2006/relationships"><Relationship Id="rId5" Type="http://schemas.openxmlformats.org/officeDocument/2006/relationships/slideLayout" Target="../slideLayouts/slideLayout24.xml"/><Relationship Id="rId4" Type="http://schemas.openxmlformats.org/officeDocument/2006/relationships/tags" Target="../tags/tag294.xml"/><Relationship Id="rId3" Type="http://schemas.openxmlformats.org/officeDocument/2006/relationships/tags" Target="../tags/tag293.xml"/><Relationship Id="rId2" Type="http://schemas.openxmlformats.org/officeDocument/2006/relationships/image" Target="../media/image18.png"/><Relationship Id="rId1" Type="http://schemas.openxmlformats.org/officeDocument/2006/relationships/tags" Target="../tags/tag292.xml"/></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24.xml"/><Relationship Id="rId4" Type="http://schemas.openxmlformats.org/officeDocument/2006/relationships/tags" Target="../tags/tag216.xml"/><Relationship Id="rId3" Type="http://schemas.openxmlformats.org/officeDocument/2006/relationships/image" Target="../media/image1.png"/><Relationship Id="rId2" Type="http://schemas.openxmlformats.org/officeDocument/2006/relationships/tags" Target="../tags/tag215.xml"/><Relationship Id="rId1" Type="http://schemas.openxmlformats.org/officeDocument/2006/relationships/tags" Target="../tags/tag214.xml"/></Relationships>
</file>

<file path=ppt/slides/_rels/slide30.xml.rels><?xml version="1.0" encoding="UTF-8" standalone="yes"?>
<Relationships xmlns="http://schemas.openxmlformats.org/package/2006/relationships"><Relationship Id="rId4" Type="http://schemas.openxmlformats.org/officeDocument/2006/relationships/slideLayout" Target="../slideLayouts/slideLayout24.xml"/><Relationship Id="rId3" Type="http://schemas.openxmlformats.org/officeDocument/2006/relationships/tags" Target="../tags/tag297.xml"/><Relationship Id="rId2" Type="http://schemas.openxmlformats.org/officeDocument/2006/relationships/tags" Target="../tags/tag296.xml"/><Relationship Id="rId1" Type="http://schemas.openxmlformats.org/officeDocument/2006/relationships/tags" Target="../tags/tag295.xml"/></Relationships>
</file>

<file path=ppt/slides/_rels/slide31.xml.rels><?xml version="1.0" encoding="UTF-8" standalone="yes"?>
<Relationships xmlns="http://schemas.openxmlformats.org/package/2006/relationships"><Relationship Id="rId4" Type="http://schemas.openxmlformats.org/officeDocument/2006/relationships/slideLayout" Target="../slideLayouts/slideLayout33.xml"/><Relationship Id="rId3" Type="http://schemas.openxmlformats.org/officeDocument/2006/relationships/tags" Target="../tags/tag300.xml"/><Relationship Id="rId2" Type="http://schemas.openxmlformats.org/officeDocument/2006/relationships/tags" Target="../tags/tag299.xml"/><Relationship Id="rId1" Type="http://schemas.openxmlformats.org/officeDocument/2006/relationships/tags" Target="../tags/tag298.xml"/></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24.xml"/><Relationship Id="rId3" Type="http://schemas.openxmlformats.org/officeDocument/2006/relationships/tags" Target="../tags/tag219.xml"/><Relationship Id="rId2" Type="http://schemas.openxmlformats.org/officeDocument/2006/relationships/tags" Target="../tags/tag218.xml"/><Relationship Id="rId1" Type="http://schemas.openxmlformats.org/officeDocument/2006/relationships/tags" Target="../tags/tag217.xml"/></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4.xml"/><Relationship Id="rId3" Type="http://schemas.openxmlformats.org/officeDocument/2006/relationships/tags" Target="../tags/tag222.xml"/><Relationship Id="rId2" Type="http://schemas.openxmlformats.org/officeDocument/2006/relationships/tags" Target="../tags/tag221.xml"/><Relationship Id="rId1" Type="http://schemas.openxmlformats.org/officeDocument/2006/relationships/tags" Target="../tags/tag220.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4.xml"/><Relationship Id="rId3" Type="http://schemas.openxmlformats.org/officeDocument/2006/relationships/tags" Target="../tags/tag225.xml"/><Relationship Id="rId2" Type="http://schemas.openxmlformats.org/officeDocument/2006/relationships/tags" Target="../tags/tag224.xml"/><Relationship Id="rId1" Type="http://schemas.openxmlformats.org/officeDocument/2006/relationships/tags" Target="../tags/tag223.xml"/></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24.xml"/><Relationship Id="rId3" Type="http://schemas.openxmlformats.org/officeDocument/2006/relationships/tags" Target="../tags/tag228.xml"/><Relationship Id="rId2" Type="http://schemas.openxmlformats.org/officeDocument/2006/relationships/tags" Target="../tags/tag227.xml"/><Relationship Id="rId1" Type="http://schemas.openxmlformats.org/officeDocument/2006/relationships/tags" Target="../tags/tag226.xml"/></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24.xml"/><Relationship Id="rId3" Type="http://schemas.openxmlformats.org/officeDocument/2006/relationships/tags" Target="../tags/tag231.xml"/><Relationship Id="rId2" Type="http://schemas.openxmlformats.org/officeDocument/2006/relationships/tags" Target="../tags/tag230.xml"/><Relationship Id="rId1" Type="http://schemas.openxmlformats.org/officeDocument/2006/relationships/tags" Target="../tags/tag229.xml"/></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24.xml"/><Relationship Id="rId4" Type="http://schemas.openxmlformats.org/officeDocument/2006/relationships/tags" Target="../tags/tag234.xml"/><Relationship Id="rId3" Type="http://schemas.openxmlformats.org/officeDocument/2006/relationships/image" Target="../media/image2.png"/><Relationship Id="rId2" Type="http://schemas.openxmlformats.org/officeDocument/2006/relationships/tags" Target="../tags/tag233.xml"/><Relationship Id="rId1" Type="http://schemas.openxmlformats.org/officeDocument/2006/relationships/tags" Target="../tags/tag2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标题 7"/>
          <p:cNvSpPr>
            <a:spLocks noGrp="1"/>
          </p:cNvSpPr>
          <p:nvPr>
            <p:ph type="title" idx="1"/>
            <p:custDataLst>
              <p:tags r:id="rId1"/>
            </p:custDataLst>
          </p:nvPr>
        </p:nvSpPr>
        <p:spPr>
          <a:xfrm>
            <a:off x="2273300" y="1487170"/>
            <a:ext cx="8413750" cy="1709420"/>
          </a:xfrm>
        </p:spPr>
        <p:txBody>
          <a:bodyPr>
            <a:normAutofit fontScale="90000"/>
          </a:bodyPr>
          <a:p>
            <a:r>
              <a:rPr lang="en-US" altLang="zh-CN" sz="4000" dirty="0"/>
              <a:t>Visor: Privacy-Preserving Video Analytics as a Cloud Service</a:t>
            </a:r>
            <a:endParaRPr lang="en-US" altLang="zh-CN" sz="4000" dirty="0"/>
          </a:p>
        </p:txBody>
      </p:sp>
      <p:sp>
        <p:nvSpPr>
          <p:cNvPr id="6" name="文本占位符 5"/>
          <p:cNvSpPr>
            <a:spLocks noGrp="1"/>
          </p:cNvSpPr>
          <p:nvPr>
            <p:ph type="body" sz="quarter" idx="17"/>
            <p:custDataLst>
              <p:tags r:id="rId2"/>
            </p:custDataLst>
          </p:nvPr>
        </p:nvSpPr>
        <p:spPr>
          <a:xfrm>
            <a:off x="2273300" y="4276090"/>
            <a:ext cx="7589520" cy="1722755"/>
          </a:xfrm>
        </p:spPr>
        <p:txBody>
          <a:bodyPr/>
          <a:p>
            <a:r>
              <a:rPr lang="zh-CN" altLang="en-US" dirty="0"/>
              <a:t>会议：</a:t>
            </a:r>
            <a:r>
              <a:rPr lang="en-US" altLang="zh-CN" dirty="0"/>
              <a:t>29th USENIX Security Symposium</a:t>
            </a:r>
            <a:endParaRPr lang="en-US" altLang="zh-CN" dirty="0"/>
          </a:p>
          <a:p>
            <a:r>
              <a:rPr lang="zh-CN" altLang="en-US" dirty="0"/>
              <a:t>发表年份：</a:t>
            </a:r>
            <a:r>
              <a:rPr lang="en-US" altLang="zh-CN" dirty="0"/>
              <a:t>2020</a:t>
            </a:r>
            <a:endParaRPr lang="en-US" altLang="zh-CN" dirty="0"/>
          </a:p>
          <a:p>
            <a:r>
              <a:rPr lang="zh-CN" altLang="en-US" dirty="0"/>
              <a:t>汇报人：叶一璇</a:t>
            </a:r>
            <a:endParaRPr lang="zh-CN" altLang="en-US" dirty="0"/>
          </a:p>
        </p:txBody>
      </p:sp>
      <p:sp>
        <p:nvSpPr>
          <p:cNvPr id="7" name="文本框 6"/>
          <p:cNvSpPr txBox="1"/>
          <p:nvPr/>
        </p:nvSpPr>
        <p:spPr>
          <a:xfrm>
            <a:off x="2498090" y="3244850"/>
            <a:ext cx="8079105" cy="521970"/>
          </a:xfrm>
          <a:prstGeom prst="rect">
            <a:avLst/>
          </a:prstGeom>
          <a:noFill/>
        </p:spPr>
        <p:txBody>
          <a:bodyPr wrap="square" rtlCol="0">
            <a:spAutoFit/>
          </a:bodyPr>
          <a:p>
            <a:pPr algn="r"/>
            <a:r>
              <a:rPr lang="en-US" altLang="zh-CN" sz="2800"/>
              <a:t>Visor</a:t>
            </a:r>
            <a:r>
              <a:rPr lang="zh-CN" altLang="en-US" sz="2800"/>
              <a:t>：作为云服务的隐私保护视频分析</a:t>
            </a:r>
            <a:endParaRPr lang="zh-CN" altLang="en-US" sz="2800"/>
          </a:p>
        </p:txBody>
      </p:sp>
    </p:spTree>
    <p:custDataLst>
      <p:tags r:id="rId3"/>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p>
            <a:pPr marL="0" indent="0">
              <a:buNone/>
            </a:pPr>
            <a:r>
              <a:rPr lang="en-US" altLang="zh-CN"/>
              <a:t>1. </a:t>
            </a:r>
            <a:r>
              <a:rPr lang="zh-CN" altLang="en-US"/>
              <a:t>无感知的</a:t>
            </a:r>
            <a:r>
              <a:rPr lang="en-US" altLang="zh-CN"/>
              <a:t>CPU-GPU</a:t>
            </a:r>
            <a:r>
              <a:rPr lang="zh-CN" altLang="en-US"/>
              <a:t>通信协议</a:t>
            </a:r>
            <a:endParaRPr lang="zh-CN" altLang="en-US"/>
          </a:p>
          <a:p>
            <a:pPr marL="0" indent="0">
              <a:buNone/>
            </a:pPr>
            <a:r>
              <a:rPr lang="zh-CN" altLang="en-US"/>
              <a:t>问题：即使数据加密了，</a:t>
            </a:r>
            <a:r>
              <a:rPr lang="en-US" altLang="zh-CN"/>
              <a:t>CPU</a:t>
            </a:r>
            <a:r>
              <a:rPr lang="zh-CN" altLang="en-US"/>
              <a:t>每次发送给</a:t>
            </a:r>
            <a:r>
              <a:rPr lang="en-US" altLang="zh-CN"/>
              <a:t>GPU</a:t>
            </a:r>
            <a:r>
              <a:rPr lang="zh-CN" altLang="en-US"/>
              <a:t>的数据量也会直接泄露一帧里有多少个物体。</a:t>
            </a:r>
            <a:endParaRPr lang="zh-CN" altLang="en-US"/>
          </a:p>
          <a:p>
            <a:pPr marL="0" indent="0">
              <a:buNone/>
            </a:pPr>
            <a:r>
              <a:rPr lang="zh-CN" altLang="en-US"/>
              <a:t>解决方案：</a:t>
            </a:r>
            <a:endParaRPr lang="zh-CN" altLang="en-US"/>
          </a:p>
          <a:p>
            <a:pPr lvl="1"/>
            <a:r>
              <a:rPr lang="zh-CN" altLang="en-US"/>
              <a:t>固定速率传输：</a:t>
            </a:r>
            <a:r>
              <a:rPr lang="en-US" altLang="zh-CN"/>
              <a:t>CPU</a:t>
            </a:r>
            <a:r>
              <a:rPr lang="zh-CN" altLang="en-US"/>
              <a:t>端总是从每帧中提取固定上限数量的对象，如果不足，则用哑元天空，并放入一个循环缓冲区。</a:t>
            </a:r>
            <a:endParaRPr lang="zh-CN" altLang="en-US"/>
          </a:p>
          <a:p>
            <a:pPr lvl="1"/>
            <a:r>
              <a:rPr lang="zh-CN" altLang="en-US"/>
              <a:t>只能缓冲管理：为了避免</a:t>
            </a:r>
            <a:r>
              <a:rPr lang="en-US" altLang="zh-CN"/>
              <a:t>GPU</a:t>
            </a:r>
            <a:r>
              <a:rPr lang="zh-CN" altLang="en-US"/>
              <a:t>浪费大量资源在哑元对象上，</a:t>
            </a:r>
            <a:r>
              <a:rPr lang="en-US" altLang="zh-CN"/>
              <a:t>Visor</a:t>
            </a:r>
            <a:r>
              <a:rPr lang="zh-CN" altLang="en-US"/>
              <a:t>使用无感知排序，对缓冲区进行管理。它将缓冲区中的对象按一定的优先级排序（真实对象优先级高，哑元对象优先级低），这样哑元会被推到缓冲区的头部，真实对象集中在尾部。</a:t>
            </a:r>
            <a:endParaRPr lang="zh-CN" altLang="en-US"/>
          </a:p>
          <a:p>
            <a:pPr lvl="1"/>
            <a:r>
              <a:rPr lang="zh-CN" altLang="en-US"/>
              <a:t>从尾部消费：</a:t>
            </a:r>
            <a:r>
              <a:rPr lang="en-US" altLang="zh-CN"/>
              <a:t>GPU</a:t>
            </a:r>
            <a:r>
              <a:rPr lang="zh-CN" altLang="en-US"/>
              <a:t>以固定速率从缓冲区尾部取出对象进行处理。由于哑元在头部，它们很大概率会在被处理前被新来的对象覆盖掉，从而极大减少了</a:t>
            </a:r>
            <a:r>
              <a:rPr lang="en-US" altLang="zh-CN"/>
              <a:t>GPU</a:t>
            </a:r>
            <a:r>
              <a:rPr lang="zh-CN" altLang="en-US"/>
              <a:t>需要处理的哑元数量。</a:t>
            </a:r>
            <a:endParaRPr lang="zh-CN" altLang="en-US"/>
          </a:p>
        </p:txBody>
      </p:sp>
      <p:sp>
        <p:nvSpPr>
          <p:cNvPr id="3" name="标题 2"/>
          <p:cNvSpPr>
            <a:spLocks noGrp="1"/>
          </p:cNvSpPr>
          <p:nvPr>
            <p:ph type="title" idx="1"/>
            <p:custDataLst>
              <p:tags r:id="rId2"/>
            </p:custDataLst>
          </p:nvPr>
        </p:nvSpPr>
        <p:spPr/>
        <p:txBody>
          <a:bodyPr>
            <a:normAutofit/>
          </a:bodyPr>
          <a:p>
            <a:r>
              <a:rPr lang="en-US" altLang="zh-CN"/>
              <a:t>2</a:t>
            </a:r>
            <a:r>
              <a:rPr lang="zh-CN" altLang="en-US"/>
              <a:t>研究内容</a:t>
            </a:r>
            <a:r>
              <a:rPr lang="en-US" altLang="zh-CN"/>
              <a:t>——</a:t>
            </a:r>
            <a:r>
              <a:t>关键算法设计</a:t>
            </a:r>
          </a:p>
        </p:txBody>
      </p:sp>
    </p:spTree>
    <p:custDataLst>
      <p:tags r:id="rId3"/>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p>
            <a:pPr marL="0" indent="0">
              <a:buNone/>
            </a:pPr>
            <a:r>
              <a:rPr lang="en-US" altLang="zh-CN"/>
              <a:t>2. </a:t>
            </a:r>
            <a:r>
              <a:rPr lang="zh-CN" altLang="en-US"/>
              <a:t>无感知的</a:t>
            </a:r>
            <a:r>
              <a:rPr lang="en-US" altLang="zh-CN"/>
              <a:t>GPU CNN</a:t>
            </a:r>
            <a:r>
              <a:rPr lang="zh-CN" altLang="en-US"/>
              <a:t>推理</a:t>
            </a:r>
            <a:r>
              <a:rPr lang="en-US" altLang="zh-CN"/>
              <a:t> </a:t>
            </a:r>
            <a:endParaRPr lang="en-US" altLang="zh-CN"/>
          </a:p>
          <a:p>
            <a:pPr marL="0" indent="0">
              <a:buNone/>
            </a:pPr>
            <a:r>
              <a:t>问题：</a:t>
            </a:r>
            <a:r>
              <a:rPr lang="en-US" altLang="zh-CN"/>
              <a:t>CNN</a:t>
            </a:r>
            <a:r>
              <a:rPr lang="zh-CN" altLang="en-US"/>
              <a:t>中的某些操作（如</a:t>
            </a:r>
            <a:r>
              <a:rPr lang="en-US" altLang="zh-CN"/>
              <a:t>ReLU, Max-Pooling</a:t>
            </a:r>
            <a:r>
              <a:rPr lang="zh-CN" altLang="en-US"/>
              <a:t>）本质上是条件操作，可能产生数据依赖的分支或访问模式。</a:t>
            </a:r>
            <a:endParaRPr lang="zh-CN" altLang="en-US"/>
          </a:p>
          <a:p>
            <a:pPr marL="0" indent="0">
              <a:buNone/>
            </a:pPr>
            <a:endParaRPr lang="zh-CN" altLang="en-US"/>
          </a:p>
          <a:p>
            <a:pPr marL="0" indent="0">
              <a:buNone/>
            </a:pPr>
            <a:endParaRPr lang="zh-CN" altLang="en-US"/>
          </a:p>
          <a:p>
            <a:pPr marL="0" indent="0">
              <a:buNone/>
            </a:pPr>
            <a:endParaRPr lang="zh-CN" altLang="en-US"/>
          </a:p>
          <a:p>
            <a:pPr marL="0" indent="0">
              <a:buNone/>
            </a:pPr>
            <a:r>
              <a:rPr lang="zh-CN" altLang="en-US"/>
              <a:t>解决方案：</a:t>
            </a:r>
            <a:endParaRPr lang="zh-CN" altLang="en-US"/>
          </a:p>
          <a:p>
            <a:pPr marL="0" indent="0">
              <a:buNone/>
            </a:pPr>
            <a:r>
              <a:rPr lang="zh-CN" altLang="en-US"/>
              <a:t>利用</a:t>
            </a:r>
            <a:r>
              <a:rPr lang="en-US" altLang="zh-CN"/>
              <a:t>GPU</a:t>
            </a:r>
            <a:r>
              <a:rPr lang="zh-CN" altLang="en-US"/>
              <a:t>的无分支指令来实现这些操作。例如，使用</a:t>
            </a:r>
            <a:r>
              <a:rPr lang="en-US" altLang="zh-CN"/>
              <a:t>CUDA</a:t>
            </a:r>
            <a:r>
              <a:rPr lang="zh-CN" altLang="en-US"/>
              <a:t>的</a:t>
            </a:r>
            <a:r>
              <a:rPr lang="en-US" altLang="zh-CN"/>
              <a:t> max/fmax intrinsic</a:t>
            </a:r>
            <a:r>
              <a:rPr lang="zh-CN" altLang="en-US"/>
              <a:t>函数，它们会被编译为</a:t>
            </a:r>
            <a:r>
              <a:rPr lang="en-US" altLang="zh-CN"/>
              <a:t>IMMX/FMMX</a:t>
            </a:r>
            <a:r>
              <a:rPr lang="zh-CN" altLang="en-US"/>
              <a:t>等指令，直接在寄存器层面完成比较和选择，而不产生条件分支，从而保证了访问模式的一致性。</a:t>
            </a:r>
            <a:endParaRPr lang="zh-CN" altLang="en-US"/>
          </a:p>
        </p:txBody>
      </p:sp>
      <p:sp>
        <p:nvSpPr>
          <p:cNvPr id="3" name="标题 2"/>
          <p:cNvSpPr>
            <a:spLocks noGrp="1"/>
          </p:cNvSpPr>
          <p:nvPr>
            <p:ph type="title" idx="1"/>
            <p:custDataLst>
              <p:tags r:id="rId2"/>
            </p:custDataLst>
          </p:nvPr>
        </p:nvSpPr>
        <p:spPr/>
        <p:txBody>
          <a:bodyPr>
            <a:normAutofit/>
          </a:bodyPr>
          <a:p>
            <a:r>
              <a:rPr lang="en-US" altLang="zh-CN"/>
              <a:t>2</a:t>
            </a:r>
            <a:r>
              <a:rPr lang="zh-CN" altLang="en-US"/>
              <a:t>研究内容</a:t>
            </a:r>
            <a:r>
              <a:rPr lang="en-US" altLang="zh-CN"/>
              <a:t>——</a:t>
            </a:r>
            <a:r>
              <a:t>关键算法设计</a:t>
            </a:r>
          </a:p>
        </p:txBody>
      </p:sp>
      <p:pic>
        <p:nvPicPr>
          <p:cNvPr id="4" name="图片 3"/>
          <p:cNvPicPr>
            <a:picLocks noChangeAspect="1"/>
          </p:cNvPicPr>
          <p:nvPr/>
        </p:nvPicPr>
        <p:blipFill>
          <a:blip r:embed="rId3"/>
          <a:stretch>
            <a:fillRect/>
          </a:stretch>
        </p:blipFill>
        <p:spPr>
          <a:xfrm>
            <a:off x="2998470" y="2289175"/>
            <a:ext cx="5109845" cy="1715770"/>
          </a:xfrm>
          <a:prstGeom prst="rect">
            <a:avLst/>
          </a:prstGeom>
        </p:spPr>
      </p:pic>
      <p:pic>
        <p:nvPicPr>
          <p:cNvPr id="5" name="图片 4"/>
          <p:cNvPicPr>
            <a:picLocks noChangeAspect="1"/>
          </p:cNvPicPr>
          <p:nvPr/>
        </p:nvPicPr>
        <p:blipFill>
          <a:blip r:embed="rId4"/>
          <a:stretch>
            <a:fillRect/>
          </a:stretch>
        </p:blipFill>
        <p:spPr>
          <a:xfrm>
            <a:off x="4046855" y="5554980"/>
            <a:ext cx="4717415" cy="1174750"/>
          </a:xfrm>
          <a:prstGeom prst="rect">
            <a:avLst/>
          </a:prstGeom>
        </p:spPr>
      </p:pic>
    </p:spTree>
    <p:custDataLst>
      <p:tags r:id="rId5"/>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idx="1"/>
            <p:custDataLst>
              <p:tags r:id="rId1"/>
            </p:custDataLst>
          </p:nvPr>
        </p:nvSpPr>
        <p:spPr/>
        <p:txBody>
          <a:bodyPr>
            <a:normAutofit/>
          </a:bodyPr>
          <a:p>
            <a:r>
              <a:rPr lang="en-US" altLang="zh-CN"/>
              <a:t>2</a:t>
            </a:r>
            <a:r>
              <a:rPr lang="zh-CN" altLang="en-US"/>
              <a:t>研究内容</a:t>
            </a:r>
            <a:r>
              <a:rPr lang="en-US" altLang="zh-CN"/>
              <a:t>——</a:t>
            </a:r>
            <a:r>
              <a:t>关键算法设计</a:t>
            </a:r>
          </a:p>
        </p:txBody>
      </p:sp>
      <p:sp>
        <p:nvSpPr>
          <p:cNvPr id="4" name="内容占位符 3"/>
          <p:cNvSpPr/>
          <p:nvPr>
            <p:ph idx="3"/>
            <p:custDataLst>
              <p:tags r:id="rId2"/>
            </p:custDataLst>
          </p:nvPr>
        </p:nvSpPr>
        <p:spPr/>
        <p:txBody>
          <a:bodyPr/>
          <a:p>
            <a:r>
              <a:rPr lang="zh-CN" altLang="en-US"/>
              <a:t>单击此处编辑母版文本样式</a:t>
            </a:r>
            <a:endParaRPr lang="zh-CN" altLang="en-US"/>
          </a:p>
          <a:p>
            <a:r>
              <a:rPr lang="zh-CN" altLang="en-US"/>
              <a:t>第二级</a:t>
            </a:r>
            <a:endParaRPr lang="zh-CN" altLang="en-US"/>
          </a:p>
          <a:p>
            <a:r>
              <a:rPr lang="zh-CN" altLang="en-US"/>
              <a:t>第三级</a:t>
            </a:r>
            <a:endParaRPr lang="zh-CN" altLang="en-US"/>
          </a:p>
          <a:p>
            <a:r>
              <a:rPr lang="zh-CN" altLang="en-US"/>
              <a:t>第四级</a:t>
            </a:r>
            <a:endParaRPr lang="zh-CN" altLang="en-US"/>
          </a:p>
          <a:p>
            <a:r>
              <a:rPr lang="zh-CN" altLang="en-US"/>
              <a:t>第五级</a:t>
            </a:r>
            <a:endParaRPr lang="zh-CN" altLang="en-US"/>
          </a:p>
        </p:txBody>
      </p:sp>
    </p:spTree>
    <p:custDataLst>
      <p:tags r:id="rId3"/>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p>
            <a:pPr marL="0" indent="0">
              <a:buNone/>
            </a:pPr>
            <a:r>
              <a:rPr lang="en-US" altLang="zh-CN"/>
              <a:t>3. </a:t>
            </a:r>
            <a:r>
              <a:rPr lang="zh-CN" altLang="en-US"/>
              <a:t>无感知的</a:t>
            </a:r>
            <a:r>
              <a:rPr lang="en-US" altLang="zh-CN"/>
              <a:t>CPU</a:t>
            </a:r>
            <a:r>
              <a:rPr lang="zh-CN" altLang="en-US"/>
              <a:t>端视觉算法</a:t>
            </a:r>
            <a:r>
              <a:rPr lang="en-US" altLang="zh-CN"/>
              <a:t> </a:t>
            </a:r>
            <a:endParaRPr lang="en-US" altLang="zh-CN"/>
          </a:p>
          <a:p>
            <a:pPr marL="0" indent="457200">
              <a:buNone/>
            </a:pPr>
            <a:r>
              <a:t>（</a:t>
            </a:r>
            <a:r>
              <a:rPr lang="en-US" altLang="zh-CN"/>
              <a:t>1</a:t>
            </a:r>
            <a:r>
              <a:t>）</a:t>
            </a:r>
            <a:r>
              <a:rPr lang="zh-CN" altLang="en-US"/>
              <a:t>无感知视频解码</a:t>
            </a:r>
            <a:r>
              <a:rPr lang="en-US" altLang="zh-CN"/>
              <a:t> </a:t>
            </a:r>
            <a:endParaRPr lang="en-US" altLang="zh-CN"/>
          </a:p>
          <a:p>
            <a:pPr marL="0" indent="457200">
              <a:buNone/>
            </a:pPr>
            <a:r>
              <a:rPr lang="zh-CN" altLang="en-US"/>
              <a:t>挑战：熵解码中的变长码解析、运动补偿预测等步骤都有强烈的数据依赖性</a:t>
            </a:r>
            <a:endParaRPr lang="zh-CN" altLang="en-US"/>
          </a:p>
          <a:p>
            <a:pPr marL="0" indent="457200">
              <a:buNone/>
            </a:pPr>
            <a:r>
              <a:rPr lang="zh-CN" altLang="en-US"/>
              <a:t>解决：</a:t>
            </a:r>
            <a:endParaRPr lang="zh-CN" altLang="en-US"/>
          </a:p>
          <a:p>
            <a:pPr marL="0" indent="457200">
              <a:buNone/>
            </a:pPr>
            <a:r>
              <a:rPr lang="en-US" altLang="zh-CN"/>
              <a:t>a.</a:t>
            </a:r>
            <a:r>
              <a:rPr lang="zh-CN" altLang="en-US"/>
              <a:t>无感知前缀树遍历：修改解码器，使其无论遇到什么比特流，都执行完全相同次数的遍历步骤，并为所有节点（包括中间节点）输出一个值（真实系数或哑元值）。</a:t>
            </a:r>
            <a:endParaRPr lang="zh-CN" altLang="en-US"/>
          </a:p>
          <a:p>
            <a:pPr marL="0" indent="457200">
              <a:buNone/>
            </a:pPr>
            <a:r>
              <a:rPr lang="en-US" altLang="zh-CN"/>
              <a:t>b.</a:t>
            </a:r>
            <a:r>
              <a:rPr lang="zh-CN" altLang="en-US"/>
              <a:t>将上述步骤输出的所有值（真实和哑元）收集到一个列表中。使用无感知排序（</a:t>
            </a:r>
            <a:r>
              <a:rPr lang="en-US" altLang="zh-CN"/>
              <a:t>osort</a:t>
            </a:r>
            <a:r>
              <a:rPr lang="zh-CN" altLang="en-US"/>
              <a:t>）</a:t>
            </a:r>
            <a:r>
              <a:rPr lang="en-US" altLang="zh-CN"/>
              <a:t> </a:t>
            </a:r>
            <a:r>
              <a:rPr lang="zh-CN" altLang="en-US"/>
              <a:t>将真实系数筛选并排序到列表末尾，然后按顺序赋值给像素。通过按块行（</a:t>
            </a:r>
            <a:r>
              <a:rPr lang="en-US" altLang="zh-CN"/>
              <a:t>row of blocks</a:t>
            </a:r>
            <a:r>
              <a:rPr lang="zh-CN" altLang="en-US"/>
              <a:t>）而非整个帧进行此操作，大幅降低了排序的规模。</a:t>
            </a:r>
            <a:endParaRPr lang="zh-CN" altLang="en-US"/>
          </a:p>
        </p:txBody>
      </p:sp>
      <p:sp>
        <p:nvSpPr>
          <p:cNvPr id="3" name="标题 2"/>
          <p:cNvSpPr>
            <a:spLocks noGrp="1"/>
          </p:cNvSpPr>
          <p:nvPr>
            <p:ph type="title" idx="1"/>
            <p:custDataLst>
              <p:tags r:id="rId2"/>
            </p:custDataLst>
          </p:nvPr>
        </p:nvSpPr>
        <p:spPr/>
        <p:txBody>
          <a:bodyPr>
            <a:normAutofit/>
          </a:bodyPr>
          <a:p>
            <a:r>
              <a:rPr lang="en-US" altLang="zh-CN"/>
              <a:t>2</a:t>
            </a:r>
            <a:r>
              <a:rPr lang="zh-CN" altLang="en-US"/>
              <a:t>研究内容</a:t>
            </a:r>
            <a:r>
              <a:rPr lang="en-US" altLang="zh-CN"/>
              <a:t>——</a:t>
            </a:r>
            <a:r>
              <a:t>关键算法设计</a:t>
            </a:r>
          </a:p>
        </p:txBody>
      </p:sp>
    </p:spTree>
    <p:custDataLst>
      <p:tags r:id="rId3"/>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p>
            <a:pPr marL="0" indent="0">
              <a:buNone/>
            </a:pPr>
            <a:r>
              <a:rPr lang="en-US" altLang="zh-CN"/>
              <a:t>3.</a:t>
            </a:r>
            <a:r>
              <a:t>无感知的</a:t>
            </a:r>
            <a:r>
              <a:rPr lang="en-US" altLang="zh-CN"/>
              <a:t>CPU</a:t>
            </a:r>
            <a:r>
              <a:t>端视觉算法</a:t>
            </a:r>
          </a:p>
          <a:p>
            <a:pPr marL="0" indent="457200">
              <a:buNone/>
            </a:pPr>
            <a:r>
              <a:t>（</a:t>
            </a:r>
            <a:r>
              <a:rPr lang="en-US" altLang="zh-CN"/>
              <a:t>2</a:t>
            </a:r>
            <a:r>
              <a:t>）</a:t>
            </a:r>
            <a:r>
              <a:rPr lang="zh-CN" altLang="en-US"/>
              <a:t>无感知背景减除</a:t>
            </a:r>
            <a:r>
              <a:rPr lang="en-US" altLang="zh-CN"/>
              <a:t> </a:t>
            </a:r>
            <a:endParaRPr lang="en-US" altLang="zh-CN"/>
          </a:p>
          <a:p>
            <a:pPr marL="0" indent="457200">
              <a:buNone/>
            </a:pPr>
            <a:r>
              <a:t>模型：</a:t>
            </a:r>
            <a:r>
              <a:rPr lang="zh-CN" altLang="en-US"/>
              <a:t>混合高斯模型（</a:t>
            </a:r>
            <a:r>
              <a:rPr lang="en-US" altLang="zh-CN"/>
              <a:t>GMM</a:t>
            </a:r>
            <a:r>
              <a:rPr lang="zh-CN" altLang="en-US"/>
              <a:t>）</a:t>
            </a:r>
            <a:endParaRPr lang="zh-CN" altLang="en-US"/>
          </a:p>
          <a:p>
            <a:pPr marL="0" indent="457200">
              <a:buNone/>
            </a:pPr>
            <a:r>
              <a:t>挑战：</a:t>
            </a:r>
            <a:r>
              <a:rPr lang="zh-CN" altLang="en-US"/>
              <a:t>每个像素维护的高斯模型数量是根据像素复杂度动态变化的。</a:t>
            </a:r>
            <a:endParaRPr lang="zh-CN" altLang="en-US"/>
          </a:p>
          <a:p>
            <a:pPr marL="0" indent="457200">
              <a:buNone/>
            </a:pPr>
            <a:r>
              <a:rPr lang="zh-CN" altLang="en-US"/>
              <a:t>解决方案：为每个像素都维护最大数量（</a:t>
            </a:r>
            <a:r>
              <a:rPr lang="en-US" altLang="zh-CN"/>
              <a:t>M_max</a:t>
            </a:r>
            <a:r>
              <a:rPr lang="zh-CN" altLang="en-US"/>
              <a:t>）的高斯模型，不足的用权重为</a:t>
            </a:r>
            <a:r>
              <a:rPr lang="en-US" altLang="zh-CN"/>
              <a:t>0</a:t>
            </a:r>
            <a:r>
              <a:rPr lang="zh-CN" altLang="en-US"/>
              <a:t>的哑元模型填充。更新模型和选择</a:t>
            </a:r>
            <a:r>
              <a:rPr lang="en-US" altLang="zh-CN"/>
              <a:t>Top-B</a:t>
            </a:r>
            <a:r>
              <a:rPr lang="zh-CN" altLang="en-US"/>
              <a:t>模型时，使用</a:t>
            </a:r>
            <a:r>
              <a:rPr lang="en-US" altLang="zh-CN"/>
              <a:t>oassign</a:t>
            </a:r>
            <a:r>
              <a:rPr lang="zh-CN" altLang="en-US"/>
              <a:t>和</a:t>
            </a:r>
            <a:r>
              <a:rPr lang="en-US" altLang="zh-CN"/>
              <a:t>osort</a:t>
            </a:r>
            <a:r>
              <a:rPr lang="zh-CN" altLang="en-US"/>
              <a:t>进行操作，使得对每个像素的执行步骤完全相同。</a:t>
            </a:r>
            <a:endParaRPr lang="zh-CN" altLang="en-US"/>
          </a:p>
        </p:txBody>
      </p:sp>
      <p:sp>
        <p:nvSpPr>
          <p:cNvPr id="3" name="标题 2"/>
          <p:cNvSpPr>
            <a:spLocks noGrp="1"/>
          </p:cNvSpPr>
          <p:nvPr>
            <p:ph type="title" idx="1"/>
            <p:custDataLst>
              <p:tags r:id="rId2"/>
            </p:custDataLst>
          </p:nvPr>
        </p:nvSpPr>
        <p:spPr/>
        <p:txBody>
          <a:bodyPr>
            <a:normAutofit/>
          </a:bodyPr>
          <a:p>
            <a:r>
              <a:rPr lang="en-US" altLang="zh-CN"/>
              <a:t>2</a:t>
            </a:r>
            <a:r>
              <a:rPr lang="zh-CN" altLang="en-US"/>
              <a:t>研究内容</a:t>
            </a:r>
            <a:r>
              <a:rPr lang="en-US" altLang="zh-CN">
                <a:sym typeface="+mn-ea"/>
              </a:rPr>
              <a:t>——</a:t>
            </a:r>
            <a:r>
              <a:rPr>
                <a:sym typeface="+mn-ea"/>
              </a:rPr>
              <a:t>关键算法设计</a:t>
            </a:r>
            <a:endParaRPr lang="zh-CN" altLang="en-US"/>
          </a:p>
        </p:txBody>
      </p:sp>
    </p:spTree>
    <p:custDataLst>
      <p:tags r:id="rId3"/>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p>
            <a:pPr marL="0" indent="0">
              <a:buNone/>
            </a:pPr>
            <a:r>
              <a:rPr lang="en-US" altLang="zh-CN"/>
              <a:t>3.</a:t>
            </a:r>
            <a:r>
              <a:t>无感知的</a:t>
            </a:r>
            <a:r>
              <a:rPr lang="en-US" altLang="zh-CN"/>
              <a:t>CPU</a:t>
            </a:r>
            <a:r>
              <a:t>端视觉算法</a:t>
            </a:r>
          </a:p>
          <a:p>
            <a:pPr marL="0" indent="457200">
              <a:buNone/>
            </a:pPr>
            <a:r>
              <a:t>（</a:t>
            </a:r>
            <a:r>
              <a:rPr lang="en-US" altLang="zh-CN"/>
              <a:t>3</a:t>
            </a:r>
            <a:r>
              <a:t>）</a:t>
            </a:r>
            <a:r>
              <a:rPr lang="zh-CN" altLang="en-US"/>
              <a:t>无感知边界框检测</a:t>
            </a:r>
            <a:endParaRPr lang="zh-CN" altLang="en-US"/>
          </a:p>
          <a:p>
            <a:pPr marL="0" indent="457200">
              <a:buNone/>
            </a:pPr>
            <a:r>
              <a:t>挑战：</a:t>
            </a:r>
            <a:r>
              <a:rPr lang="zh-CN" altLang="en-US"/>
              <a:t>标准算法（如</a:t>
            </a:r>
            <a:r>
              <a:rPr lang="en-US" altLang="zh-CN"/>
              <a:t>Suzuki-Abe</a:t>
            </a:r>
            <a:r>
              <a:rPr lang="zh-CN" altLang="en-US"/>
              <a:t>边界跟踪算法）会精确地沿着物体轮廓行走，其内存访问模式直接勾勒出物体形状。</a:t>
            </a:r>
            <a:endParaRPr lang="zh-CN" altLang="en-US"/>
          </a:p>
          <a:p>
            <a:pPr marL="0" indent="457200">
              <a:buNone/>
            </a:pPr>
            <a:r>
              <a:rPr lang="zh-CN" altLang="en-US"/>
              <a:t>解决方案：采用两遍无感知的连通组件标记算法。</a:t>
            </a:r>
            <a:endParaRPr lang="zh-CN" altLang="en-US"/>
          </a:p>
          <a:p>
            <a:pPr marL="0" indent="457200">
              <a:buNone/>
            </a:pPr>
            <a:r>
              <a:rPr lang="zh-CN" altLang="en-US"/>
              <a:t>第一遍：以固定模式扫描图像，为每个前景像素分配一个临时标签，执行相同的操作</a:t>
            </a:r>
            <a:r>
              <a:rPr lang="en-US" altLang="zh-CN"/>
              <a:t> .</a:t>
            </a:r>
            <a:endParaRPr lang="en-US" altLang="zh-CN"/>
          </a:p>
          <a:p>
            <a:pPr marL="0" indent="457200">
              <a:buNone/>
            </a:pPr>
            <a:r>
              <a:rPr lang="zh-CN" altLang="en-US"/>
              <a:t>第二遍：合并属于同一物体的标签。</a:t>
            </a:r>
            <a:endParaRPr lang="zh-CN" altLang="en-US"/>
          </a:p>
        </p:txBody>
      </p:sp>
      <p:sp>
        <p:nvSpPr>
          <p:cNvPr id="3" name="标题 2"/>
          <p:cNvSpPr>
            <a:spLocks noGrp="1"/>
          </p:cNvSpPr>
          <p:nvPr>
            <p:ph type="title" idx="1"/>
            <p:custDataLst>
              <p:tags r:id="rId2"/>
            </p:custDataLst>
          </p:nvPr>
        </p:nvSpPr>
        <p:spPr/>
        <p:txBody>
          <a:bodyPr>
            <a:normAutofit/>
          </a:bodyPr>
          <a:p>
            <a:r>
              <a:rPr lang="en-US" altLang="zh-CN"/>
              <a:t>2</a:t>
            </a:r>
            <a:r>
              <a:rPr lang="zh-CN" altLang="en-US"/>
              <a:t>研究内容</a:t>
            </a:r>
            <a:r>
              <a:rPr lang="en-US" altLang="zh-CN">
                <a:sym typeface="+mn-ea"/>
              </a:rPr>
              <a:t>——</a:t>
            </a:r>
            <a:r>
              <a:rPr>
                <a:sym typeface="+mn-ea"/>
              </a:rPr>
              <a:t>关键算法设计</a:t>
            </a:r>
            <a:endParaRPr lang="zh-CN" altLang="en-US"/>
          </a:p>
        </p:txBody>
      </p:sp>
      <p:pic>
        <p:nvPicPr>
          <p:cNvPr id="4" name="图片 3"/>
          <p:cNvPicPr>
            <a:picLocks noChangeAspect="1"/>
          </p:cNvPicPr>
          <p:nvPr/>
        </p:nvPicPr>
        <p:blipFill>
          <a:blip r:embed="rId3"/>
          <a:srcRect t="5791"/>
          <a:stretch>
            <a:fillRect/>
          </a:stretch>
        </p:blipFill>
        <p:spPr>
          <a:xfrm>
            <a:off x="582930" y="4591685"/>
            <a:ext cx="10964545" cy="2190115"/>
          </a:xfrm>
          <a:prstGeom prst="rect">
            <a:avLst/>
          </a:prstGeom>
        </p:spPr>
      </p:pic>
    </p:spTree>
    <p:custDataLst>
      <p:tags r:id="rId4"/>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p>
            <a:pPr marL="0" indent="0">
              <a:buNone/>
            </a:pPr>
            <a:r>
              <a:rPr lang="en-US" altLang="zh-CN"/>
              <a:t>3.</a:t>
            </a:r>
            <a:r>
              <a:t>无感知的</a:t>
            </a:r>
            <a:r>
              <a:rPr lang="en-US" altLang="zh-CN"/>
              <a:t>CPU</a:t>
            </a:r>
            <a:r>
              <a:t>端视觉算法</a:t>
            </a:r>
          </a:p>
          <a:p>
            <a:pPr marL="0" indent="457200">
              <a:buNone/>
            </a:pPr>
            <a:r>
              <a:t>（</a:t>
            </a:r>
            <a:r>
              <a:rPr lang="en-US" altLang="zh-CN"/>
              <a:t>4</a:t>
            </a:r>
            <a:r>
              <a:t>）</a:t>
            </a:r>
            <a:r>
              <a:rPr lang="zh-CN" altLang="en-US"/>
              <a:t>无感知对象裁剪</a:t>
            </a:r>
            <a:r>
              <a:rPr lang="en-US" altLang="zh-CN"/>
              <a:t> </a:t>
            </a:r>
            <a:endParaRPr lang="en-US" altLang="zh-CN"/>
          </a:p>
          <a:p>
            <a:pPr marL="0" indent="457200">
              <a:buNone/>
            </a:pPr>
            <a:r>
              <a:t>挑战：</a:t>
            </a:r>
            <a:r>
              <a:rPr lang="zh-CN" altLang="en-US"/>
              <a:t>裁剪操作不能泄露对象的位置和尺寸。</a:t>
            </a:r>
            <a:endParaRPr lang="zh-CN" altLang="en-US"/>
          </a:p>
          <a:p>
            <a:pPr marL="0" indent="457200">
              <a:buNone/>
            </a:pPr>
            <a:r>
              <a:rPr lang="zh-CN" altLang="en-US"/>
              <a:t>解决方案：</a:t>
            </a:r>
            <a:endParaRPr lang="zh-CN" altLang="en-US"/>
          </a:p>
          <a:p>
            <a:pPr marL="0" indent="457200">
              <a:buNone/>
            </a:pPr>
            <a:r>
              <a:rPr lang="zh-CN" altLang="en-US"/>
              <a:t>位置：先用一个与对象等高的水平条带从上到下扫描全图，提取包含对象的整个水平条。再用一个与对象等宽的窗口在提取出的水平条上左右扫描，最终裁剪出对象。</a:t>
            </a:r>
            <a:endParaRPr lang="zh-CN" altLang="en-US"/>
          </a:p>
          <a:p>
            <a:pPr marL="0" indent="457200">
              <a:buNone/>
            </a:pPr>
            <a:r>
              <a:rPr lang="zh-CN" altLang="en-US"/>
              <a:t>尺寸：不再裁剪精确的</a:t>
            </a:r>
            <a:r>
              <a:rPr lang="en-US" altLang="zh-CN"/>
              <a:t> p</a:t>
            </a:r>
            <a:r>
              <a:rPr lang="en-US" altLang="en-US"/>
              <a:t>×</a:t>
            </a:r>
            <a:r>
              <a:rPr lang="en-US" altLang="zh-CN"/>
              <a:t>q </a:t>
            </a:r>
            <a:r>
              <a:rPr lang="zh-CN" altLang="en-US"/>
              <a:t>区域，而是裁剪一个更大的、固定尺寸</a:t>
            </a:r>
            <a:r>
              <a:rPr lang="en-US" altLang="zh-CN"/>
              <a:t> P</a:t>
            </a:r>
            <a:r>
              <a:rPr lang="en-US" altLang="en-US"/>
              <a:t>×</a:t>
            </a:r>
            <a:r>
              <a:rPr lang="en-US" altLang="zh-CN"/>
              <a:t>Q </a:t>
            </a:r>
            <a:r>
              <a:rPr lang="zh-CN" altLang="en-US"/>
              <a:t>的区域（</a:t>
            </a:r>
            <a:r>
              <a:rPr lang="en-US" altLang="zh-CN"/>
              <a:t>P</a:t>
            </a:r>
            <a:r>
              <a:rPr lang="zh-CN" altLang="en-US"/>
              <a:t>和</a:t>
            </a:r>
            <a:r>
              <a:rPr lang="en-US" altLang="zh-CN"/>
              <a:t>Q</a:t>
            </a:r>
            <a:r>
              <a:rPr lang="zh-CN" altLang="en-US"/>
              <a:t>是公开的、预设的上限值）。然后使用无感知的双线性插值算法将对象缩放至标准尺寸</a:t>
            </a:r>
            <a:r>
              <a:rPr lang="en-US" altLang="zh-CN"/>
              <a:t>P</a:t>
            </a:r>
            <a:r>
              <a:rPr lang="en-US" altLang="en-US"/>
              <a:t>×</a:t>
            </a:r>
            <a:r>
              <a:rPr lang="en-US" altLang="zh-CN"/>
              <a:t>Q</a:t>
            </a:r>
            <a:r>
              <a:rPr lang="zh-CN" altLang="en-US"/>
              <a:t>以供</a:t>
            </a:r>
            <a:r>
              <a:rPr lang="en-US" altLang="zh-CN"/>
              <a:t>CNN</a:t>
            </a:r>
            <a:r>
              <a:rPr lang="zh-CN" altLang="en-US"/>
              <a:t>处理。</a:t>
            </a:r>
            <a:endParaRPr lang="zh-CN" altLang="en-US"/>
          </a:p>
        </p:txBody>
      </p:sp>
      <p:sp>
        <p:nvSpPr>
          <p:cNvPr id="3" name="标题 2"/>
          <p:cNvSpPr>
            <a:spLocks noGrp="1"/>
          </p:cNvSpPr>
          <p:nvPr>
            <p:ph type="title" idx="1"/>
            <p:custDataLst>
              <p:tags r:id="rId2"/>
            </p:custDataLst>
          </p:nvPr>
        </p:nvSpPr>
        <p:spPr/>
        <p:txBody>
          <a:bodyPr>
            <a:normAutofit/>
          </a:bodyPr>
          <a:p>
            <a:r>
              <a:rPr lang="en-US" altLang="zh-CN"/>
              <a:t>2</a:t>
            </a:r>
            <a:r>
              <a:rPr lang="zh-CN" altLang="en-US"/>
              <a:t>研究内容</a:t>
            </a:r>
            <a:r>
              <a:rPr lang="en-US" altLang="zh-CN">
                <a:sym typeface="+mn-ea"/>
              </a:rPr>
              <a:t>——</a:t>
            </a:r>
            <a:r>
              <a:rPr>
                <a:sym typeface="+mn-ea"/>
              </a:rPr>
              <a:t>关键算法设计</a:t>
            </a:r>
            <a:endParaRPr lang="zh-CN" altLang="en-US"/>
          </a:p>
        </p:txBody>
      </p:sp>
    </p:spTree>
    <p:custDataLst>
      <p:tags r:id="rId3"/>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p>
            <a:pPr marL="0" indent="0">
              <a:buNone/>
            </a:pPr>
            <a:r>
              <a:rPr lang="en-US" altLang="zh-CN"/>
              <a:t>3.</a:t>
            </a:r>
            <a:r>
              <a:t>无感知的</a:t>
            </a:r>
            <a:r>
              <a:rPr lang="en-US" altLang="zh-CN"/>
              <a:t>CPU</a:t>
            </a:r>
            <a:r>
              <a:t>端视觉算法</a:t>
            </a:r>
          </a:p>
          <a:p>
            <a:pPr marL="0" indent="457200">
              <a:buNone/>
            </a:pPr>
            <a:r>
              <a:t>（</a:t>
            </a:r>
            <a:r>
              <a:rPr lang="en-US" altLang="zh-CN"/>
              <a:t>5</a:t>
            </a:r>
            <a:r>
              <a:t>）</a:t>
            </a:r>
            <a:r>
              <a:rPr lang="zh-CN" altLang="en-US"/>
              <a:t>无感知对象跟踪</a:t>
            </a:r>
            <a:r>
              <a:rPr lang="en-US" altLang="zh-CN"/>
              <a:t> </a:t>
            </a:r>
            <a:r>
              <a:rPr lang="en-US" altLang="zh-CN"/>
              <a:t> </a:t>
            </a:r>
            <a:endParaRPr lang="en-US" altLang="zh-CN"/>
          </a:p>
          <a:p>
            <a:pPr marL="0" indent="457200">
              <a:buNone/>
            </a:pPr>
            <a:r>
              <a:t>挑战：</a:t>
            </a:r>
            <a:r>
              <a:rPr lang="zh-CN" altLang="en-US"/>
              <a:t>特征点检测（如</a:t>
            </a:r>
            <a:r>
              <a:rPr lang="en-US" altLang="zh-CN"/>
              <a:t>SIFT</a:t>
            </a:r>
            <a:r>
              <a:rPr lang="zh-CN" altLang="en-US"/>
              <a:t>）算法会选择性地处理图像中的</a:t>
            </a:r>
            <a:r>
              <a:rPr lang="en-US" altLang="zh-CN"/>
              <a:t>“</a:t>
            </a:r>
            <a:r>
              <a:rPr lang="zh-CN" altLang="en-US"/>
              <a:t>关键点</a:t>
            </a:r>
            <a:r>
              <a:rPr lang="en-US" altLang="zh-CN"/>
              <a:t>”</a:t>
            </a:r>
            <a:r>
              <a:rPr lang="zh-CN" altLang="en-US"/>
              <a:t>，其访问模式会泄露这些点的位置。</a:t>
            </a:r>
            <a:endParaRPr lang="zh-CN" altLang="en-US"/>
          </a:p>
          <a:p>
            <a:pPr marL="0" indent="457200">
              <a:buNone/>
            </a:pPr>
            <a:r>
              <a:rPr lang="zh-CN" altLang="en-US"/>
              <a:t>解决方案：输入两个公开参数：候选关键点上限（</a:t>
            </a:r>
            <a:r>
              <a:rPr lang="en-US" altLang="zh-CN"/>
              <a:t>N_temp</a:t>
            </a:r>
            <a:r>
              <a:rPr lang="zh-CN" altLang="en-US"/>
              <a:t>）和最终关键点上限（</a:t>
            </a:r>
            <a:r>
              <a:rPr lang="en-US" altLang="zh-CN"/>
              <a:t>N</a:t>
            </a:r>
            <a:r>
              <a:rPr lang="zh-CN" altLang="en-US"/>
              <a:t>）。算法需要处理所有像素点或大量候选点，然后使用</a:t>
            </a:r>
            <a:r>
              <a:rPr lang="en-US" altLang="zh-CN"/>
              <a:t> osort </a:t>
            </a:r>
            <a:r>
              <a:rPr lang="zh-CN" altLang="en-US"/>
              <a:t>来筛选出最重要的</a:t>
            </a:r>
            <a:r>
              <a:rPr lang="en-US" altLang="zh-CN"/>
              <a:t>N</a:t>
            </a:r>
            <a:r>
              <a:rPr lang="zh-CN" altLang="en-US"/>
              <a:t>个特征点。特征匹配则使用无感知的暴力匹配。</a:t>
            </a:r>
            <a:endParaRPr lang="zh-CN" altLang="en-US"/>
          </a:p>
        </p:txBody>
      </p:sp>
      <p:sp>
        <p:nvSpPr>
          <p:cNvPr id="3" name="标题 2"/>
          <p:cNvSpPr>
            <a:spLocks noGrp="1"/>
          </p:cNvSpPr>
          <p:nvPr>
            <p:ph type="title" idx="1"/>
            <p:custDataLst>
              <p:tags r:id="rId2"/>
            </p:custDataLst>
          </p:nvPr>
        </p:nvSpPr>
        <p:spPr/>
        <p:txBody>
          <a:bodyPr>
            <a:normAutofit/>
          </a:bodyPr>
          <a:p>
            <a:r>
              <a:rPr lang="en-US" altLang="zh-CN"/>
              <a:t>3</a:t>
            </a:r>
            <a:r>
              <a:rPr lang="zh-CN" altLang="en-US"/>
              <a:t>研究内容</a:t>
            </a:r>
            <a:r>
              <a:rPr lang="en-US" altLang="zh-CN">
                <a:sym typeface="+mn-ea"/>
              </a:rPr>
              <a:t>——</a:t>
            </a:r>
            <a:r>
              <a:rPr>
                <a:sym typeface="+mn-ea"/>
              </a:rPr>
              <a:t>关键算法设计</a:t>
            </a:r>
            <a:endParaRPr lang="zh-CN" altLang="en-US"/>
          </a:p>
        </p:txBody>
      </p:sp>
    </p:spTree>
    <p:custDataLst>
      <p:tags r:id="rId3"/>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normAutofit/>
          </a:bodyPr>
          <a:p>
            <a:pPr marL="0" indent="0">
              <a:buNone/>
            </a:pPr>
            <a:r>
              <a:rPr lang="zh-CN" altLang="en-US"/>
              <a:t>实现：基于</a:t>
            </a:r>
            <a:r>
              <a:rPr lang="en-US" altLang="zh-CN"/>
              <a:t>FFmpeg (VP8</a:t>
            </a:r>
            <a:r>
              <a:rPr lang="zh-CN" altLang="en-US"/>
              <a:t>解码器</a:t>
            </a:r>
            <a:r>
              <a:rPr lang="en-US" altLang="zh-CN"/>
              <a:t>)</a:t>
            </a:r>
            <a:r>
              <a:rPr lang="zh-CN" altLang="en-US"/>
              <a:t>、</a:t>
            </a:r>
            <a:r>
              <a:rPr lang="en-US" altLang="zh-CN"/>
              <a:t>OpenCV 3.2.0 (</a:t>
            </a:r>
            <a:r>
              <a:rPr lang="zh-CN" altLang="en-US"/>
              <a:t>视觉算法</a:t>
            </a:r>
            <a:r>
              <a:rPr lang="en-US" altLang="zh-CN"/>
              <a:t>) </a:t>
            </a:r>
            <a:r>
              <a:rPr lang="zh-CN" altLang="en-US"/>
              <a:t>和</a:t>
            </a:r>
            <a:r>
              <a:rPr lang="en-US" altLang="zh-CN"/>
              <a:t> Caffe (CNN) </a:t>
            </a:r>
            <a:r>
              <a:rPr lang="zh-CN" altLang="en-US"/>
              <a:t>实现。</a:t>
            </a:r>
            <a:endParaRPr lang="en-US" altLang="zh-CN"/>
          </a:p>
          <a:p>
            <a:pPr marL="0" indent="0">
              <a:buNone/>
            </a:pPr>
            <a:r>
              <a:rPr lang="zh-CN" altLang="en-US"/>
              <a:t>测试平台：</a:t>
            </a:r>
            <a:endParaRPr lang="en-US" altLang="zh-CN"/>
          </a:p>
          <a:p>
            <a:pPr marL="0" indent="0">
              <a:buNone/>
            </a:pPr>
            <a:r>
              <a:rPr lang="en-US" altLang="zh-CN"/>
              <a:t>CPU</a:t>
            </a:r>
            <a:r>
              <a:rPr lang="zh-CN" altLang="en-US"/>
              <a:t>：</a:t>
            </a:r>
            <a:r>
              <a:rPr lang="en-US" altLang="zh-CN"/>
              <a:t>Intel i7-8700K (6</a:t>
            </a:r>
            <a:r>
              <a:rPr lang="zh-CN" altLang="en-US"/>
              <a:t>核</a:t>
            </a:r>
            <a:r>
              <a:rPr lang="en-US" altLang="zh-CN"/>
              <a:t> @ 3.7 GHz), </a:t>
            </a:r>
            <a:r>
              <a:rPr lang="zh-CN" altLang="en-US"/>
              <a:t>禁用超线程（出于安全考虑）。</a:t>
            </a:r>
            <a:endParaRPr lang="en-US" altLang="zh-CN"/>
          </a:p>
          <a:p>
            <a:pPr marL="0" indent="0">
              <a:buNone/>
            </a:pPr>
            <a:r>
              <a:rPr lang="en-US" altLang="zh-CN"/>
              <a:t>GPU</a:t>
            </a:r>
            <a:r>
              <a:rPr lang="zh-CN" altLang="en-US"/>
              <a:t>：</a:t>
            </a:r>
            <a:r>
              <a:rPr lang="en-US" altLang="zh-CN"/>
              <a:t>NVIDIA GTX 780 (3GB</a:t>
            </a:r>
            <a:r>
              <a:rPr lang="zh-CN" altLang="en-US"/>
              <a:t>显存</a:t>
            </a:r>
            <a:r>
              <a:rPr lang="en-US" altLang="zh-CN"/>
              <a:t>)</a:t>
            </a:r>
            <a:r>
              <a:rPr lang="zh-CN" altLang="en-US"/>
              <a:t>。</a:t>
            </a:r>
            <a:endParaRPr lang="en-US" altLang="zh-CN"/>
          </a:p>
          <a:p>
            <a:pPr marL="0" indent="0">
              <a:buNone/>
            </a:pPr>
            <a:r>
              <a:rPr lang="en-US" altLang="zh-CN"/>
              <a:t>TEE</a:t>
            </a:r>
            <a:r>
              <a:rPr lang="zh-CN" altLang="en-US"/>
              <a:t>：</a:t>
            </a:r>
            <a:r>
              <a:rPr lang="en-US" altLang="zh-CN"/>
              <a:t>CPU</a:t>
            </a:r>
            <a:r>
              <a:rPr lang="zh-CN" altLang="en-US"/>
              <a:t>端模拟</a:t>
            </a:r>
            <a:r>
              <a:rPr lang="en-US" altLang="zh-CN"/>
              <a:t>SGX</a:t>
            </a:r>
            <a:r>
              <a:rPr lang="zh-CN" altLang="en-US"/>
              <a:t>环境，</a:t>
            </a:r>
            <a:r>
              <a:rPr lang="en-US" altLang="zh-CN"/>
              <a:t>GPU</a:t>
            </a:r>
            <a:r>
              <a:rPr lang="zh-CN" altLang="en-US"/>
              <a:t>端使用</a:t>
            </a:r>
            <a:r>
              <a:rPr lang="en-US" altLang="zh-CN"/>
              <a:t>Graviton</a:t>
            </a:r>
            <a:r>
              <a:rPr lang="zh-CN" altLang="en-US"/>
              <a:t>的开源栈（</a:t>
            </a:r>
            <a:r>
              <a:rPr lang="en-US" altLang="zh-CN"/>
              <a:t>Gdev + Nouveau</a:t>
            </a:r>
            <a:r>
              <a:rPr lang="zh-CN" altLang="en-US"/>
              <a:t>驱动）。</a:t>
            </a:r>
            <a:endParaRPr lang="en-US" altLang="zh-CN"/>
          </a:p>
          <a:p>
            <a:pPr marL="0" indent="0">
              <a:buNone/>
            </a:pPr>
            <a:r>
              <a:rPr lang="zh-CN" altLang="en-US"/>
              <a:t>数据集：</a:t>
            </a:r>
            <a:r>
              <a:rPr lang="en-US" altLang="zh-CN"/>
              <a:t>4</a:t>
            </a:r>
            <a:r>
              <a:rPr lang="zh-CN" altLang="en-US"/>
              <a:t>个真实的隐私敏感视频流（</a:t>
            </a:r>
            <a:r>
              <a:rPr lang="en-US" altLang="zh-CN"/>
              <a:t>2</a:t>
            </a:r>
            <a:r>
              <a:rPr lang="zh-CN" altLang="en-US"/>
              <a:t>个城市交通摄像头，</a:t>
            </a:r>
            <a:r>
              <a:rPr lang="en-US" altLang="zh-CN"/>
              <a:t>2</a:t>
            </a:r>
            <a:r>
              <a:rPr lang="zh-CN" altLang="en-US"/>
              <a:t>个数据中心监控摄像头），分辨率主要为</a:t>
            </a:r>
            <a:r>
              <a:rPr lang="en-US" altLang="zh-CN"/>
              <a:t>~720p</a:t>
            </a:r>
            <a:r>
              <a:rPr lang="zh-CN" altLang="en-US"/>
              <a:t>（</a:t>
            </a:r>
            <a:r>
              <a:rPr lang="en-US" altLang="zh-CN"/>
              <a:t>1280x720, 1024x768</a:t>
            </a:r>
            <a:r>
              <a:rPr lang="zh-CN" altLang="en-US"/>
              <a:t>）。</a:t>
            </a:r>
            <a:endParaRPr lang="zh-CN" altLang="en-US"/>
          </a:p>
        </p:txBody>
      </p:sp>
      <p:sp>
        <p:nvSpPr>
          <p:cNvPr id="3" name="标题 2"/>
          <p:cNvSpPr>
            <a:spLocks noGrp="1"/>
          </p:cNvSpPr>
          <p:nvPr>
            <p:ph type="title" idx="1"/>
            <p:custDataLst>
              <p:tags r:id="rId2"/>
            </p:custDataLst>
          </p:nvPr>
        </p:nvSpPr>
        <p:spPr/>
        <p:txBody>
          <a:bodyPr>
            <a:normAutofit/>
          </a:bodyPr>
          <a:p>
            <a:r>
              <a:rPr lang="en-US" altLang="zh-CN"/>
              <a:t>2</a:t>
            </a:r>
            <a:r>
              <a:rPr lang="zh-CN" altLang="en-US"/>
              <a:t>实验测试</a:t>
            </a:r>
            <a:r>
              <a:rPr lang="en-US" altLang="zh-CN"/>
              <a:t>——</a:t>
            </a:r>
            <a:r>
              <a:t>实验设置</a:t>
            </a:r>
          </a:p>
        </p:txBody>
      </p:sp>
    </p:spTree>
    <p:custDataLst>
      <p:tags r:id="rId3"/>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p>
            <a:r>
              <a:rPr lang="zh-CN" altLang="en-US"/>
              <a:t>无感知视频解码</a:t>
            </a:r>
            <a:r>
              <a:rPr lang="en-US" altLang="zh-CN"/>
              <a:t> </a:t>
            </a:r>
            <a:endParaRPr lang="en-US" altLang="zh-CN"/>
          </a:p>
          <a:p>
            <a:pPr marL="0" indent="0">
              <a:buNone/>
            </a:pPr>
            <a:r>
              <a:rPr lang="zh-CN" altLang="en-US"/>
              <a:t>解码是瓶颈，其中无感知系数赋值（即排序）占解码延迟的</a:t>
            </a:r>
            <a:r>
              <a:rPr lang="en-US" altLang="zh-CN"/>
              <a:t>83%</a:t>
            </a:r>
            <a:r>
              <a:rPr lang="zh-CN" altLang="en-US"/>
              <a:t>以上。</a:t>
            </a:r>
            <a:endParaRPr lang="zh-CN" altLang="en-US"/>
          </a:p>
        </p:txBody>
      </p:sp>
      <p:sp>
        <p:nvSpPr>
          <p:cNvPr id="3" name="标题 2"/>
          <p:cNvSpPr>
            <a:spLocks noGrp="1"/>
          </p:cNvSpPr>
          <p:nvPr>
            <p:ph type="title" idx="1"/>
            <p:custDataLst>
              <p:tags r:id="rId2"/>
            </p:custDataLst>
          </p:nvPr>
        </p:nvSpPr>
        <p:spPr/>
        <p:txBody>
          <a:bodyPr/>
          <a:p>
            <a:r>
              <a:rPr lang="en-US" altLang="zh-CN"/>
              <a:t>3</a:t>
            </a:r>
            <a:r>
              <a:rPr lang="zh-CN" altLang="en-US"/>
              <a:t>实验测试</a:t>
            </a:r>
            <a:r>
              <a:rPr lang="en-US" altLang="zh-CN"/>
              <a:t>——</a:t>
            </a:r>
            <a:r>
              <a:rPr lang="zh-CN" altLang="en-US"/>
              <a:t>无感知组件的性能</a:t>
            </a:r>
            <a:endParaRPr lang="zh-CN" altLang="en-US"/>
          </a:p>
        </p:txBody>
      </p:sp>
      <p:pic>
        <p:nvPicPr>
          <p:cNvPr id="4" name="图片 3"/>
          <p:cNvPicPr>
            <a:picLocks noChangeAspect="1"/>
          </p:cNvPicPr>
          <p:nvPr/>
        </p:nvPicPr>
        <p:blipFill>
          <a:blip r:embed="rId3"/>
          <a:srcRect r="5452"/>
          <a:stretch>
            <a:fillRect/>
          </a:stretch>
        </p:blipFill>
        <p:spPr>
          <a:xfrm>
            <a:off x="448310" y="2518410"/>
            <a:ext cx="4427220" cy="3432175"/>
          </a:xfrm>
          <a:prstGeom prst="rect">
            <a:avLst/>
          </a:prstGeom>
        </p:spPr>
      </p:pic>
      <p:pic>
        <p:nvPicPr>
          <p:cNvPr id="5" name="图片 4"/>
          <p:cNvPicPr>
            <a:picLocks noChangeAspect="1"/>
          </p:cNvPicPr>
          <p:nvPr/>
        </p:nvPicPr>
        <p:blipFill>
          <a:blip r:embed="rId4"/>
          <a:stretch>
            <a:fillRect/>
          </a:stretch>
        </p:blipFill>
        <p:spPr>
          <a:xfrm>
            <a:off x="5996940" y="2435225"/>
            <a:ext cx="4998085" cy="3394075"/>
          </a:xfrm>
          <a:prstGeom prst="rect">
            <a:avLst/>
          </a:prstGeom>
        </p:spPr>
      </p:pic>
    </p:spTree>
    <p:custDataLst>
      <p:tags r:id="rId5"/>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idx="1"/>
            <p:custDataLst>
              <p:tags r:id="rId1"/>
            </p:custDataLst>
          </p:nvPr>
        </p:nvSpPr>
        <p:spPr>
          <a:xfrm>
            <a:off x="1166495" y="1793240"/>
            <a:ext cx="1375410" cy="3604895"/>
          </a:xfrm>
        </p:spPr>
        <p:txBody>
          <a:bodyPr/>
          <a:lstStyle/>
          <a:p>
            <a:r>
              <a:rPr lang="zh-CN" altLang="en-US" dirty="0"/>
              <a:t>目录</a:t>
            </a:r>
            <a:endParaRPr lang="zh-CN" altLang="en-US" dirty="0"/>
          </a:p>
        </p:txBody>
      </p:sp>
      <p:sp>
        <p:nvSpPr>
          <p:cNvPr id="2" name="圆角矩形 1"/>
          <p:cNvSpPr/>
          <p:nvPr>
            <p:custDataLst>
              <p:tags r:id="rId2"/>
            </p:custDataLst>
          </p:nvPr>
        </p:nvSpPr>
        <p:spPr>
          <a:xfrm>
            <a:off x="4382770" y="1350645"/>
            <a:ext cx="5067935" cy="927735"/>
          </a:xfrm>
          <a:prstGeom prst="roundRect">
            <a:avLst>
              <a:gd name="adj" fmla="val 50000"/>
            </a:avLst>
          </a:prstGeom>
          <a:solidFill>
            <a:schemeClr val="bg2"/>
          </a:solidFill>
          <a:ln>
            <a:noFill/>
          </a:ln>
          <a:effectLst>
            <a:outerShdw blurRad="254000" dist="38100" dir="2700000" algn="tl" rotWithShape="0">
              <a:schemeClr val="bg1">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tIns="0" bIns="0" rtlCol="0" anchor="ctr">
            <a:normAutofit/>
          </a:bodyPr>
          <a:lstStyle/>
          <a:p>
            <a:pPr algn="ctr"/>
            <a:endParaRPr lang="zh-CN" altLang="en-US">
              <a:cs typeface="MiSans Normal" panose="00000500000000000000" charset="-122"/>
            </a:endParaRPr>
          </a:p>
        </p:txBody>
      </p:sp>
      <p:sp>
        <p:nvSpPr>
          <p:cNvPr id="6" name="序号"/>
          <p:cNvSpPr txBox="1"/>
          <p:nvPr>
            <p:custDataLst>
              <p:tags r:id="rId3"/>
            </p:custDataLst>
          </p:nvPr>
        </p:nvSpPr>
        <p:spPr>
          <a:xfrm>
            <a:off x="4382770" y="1355090"/>
            <a:ext cx="920115" cy="923290"/>
          </a:xfrm>
          <a:prstGeom prst="ellipse">
            <a:avLst/>
          </a:prstGeom>
          <a:solidFill>
            <a:schemeClr val="accent1"/>
          </a:solidFill>
        </p:spPr>
        <p:txBody>
          <a:bodyPr wrap="none" lIns="0" tIns="0" rIns="0" bIns="0" rtlCol="0" anchor="ctr" anchorCtr="0">
            <a:normAutofit/>
          </a:bodyPr>
          <a:lstStyle/>
          <a:p>
            <a:pPr algn="ctr"/>
            <a:r>
              <a:rPr lang="en-US" altLang="zh-CN" sz="2400">
                <a:solidFill>
                  <a:schemeClr val="lt1"/>
                </a:solidFill>
                <a:latin typeface="+mj-ea"/>
                <a:ea typeface="+mj-ea"/>
                <a:cs typeface="MiSans Normal" panose="00000500000000000000" charset="-122"/>
              </a:rPr>
              <a:t>01</a:t>
            </a:r>
            <a:endParaRPr lang="en-US" altLang="zh-CN" sz="2400">
              <a:solidFill>
                <a:schemeClr val="lt1"/>
              </a:solidFill>
              <a:latin typeface="+mj-ea"/>
              <a:ea typeface="+mj-ea"/>
              <a:cs typeface="MiSans Normal" panose="00000500000000000000" charset="-122"/>
            </a:endParaRPr>
          </a:p>
        </p:txBody>
      </p:sp>
      <p:sp>
        <p:nvSpPr>
          <p:cNvPr id="16" name="标题"/>
          <p:cNvSpPr txBox="1"/>
          <p:nvPr>
            <p:custDataLst>
              <p:tags r:id="rId4"/>
            </p:custDataLst>
          </p:nvPr>
        </p:nvSpPr>
        <p:spPr>
          <a:xfrm>
            <a:off x="5624195" y="1355090"/>
            <a:ext cx="3827145" cy="934085"/>
          </a:xfrm>
          <a:prstGeom prst="rect">
            <a:avLst/>
          </a:prstGeom>
          <a:noFill/>
        </p:spPr>
        <p:txBody>
          <a:bodyPr wrap="square" lIns="91440" tIns="0" rIns="91440" bIns="0" rtlCol="0" anchor="ctr" anchorCtr="0">
            <a:normAutofit/>
          </a:bodyPr>
          <a:lstStyle/>
          <a:p>
            <a:pPr lvl="0" algn="l">
              <a:buClrTx/>
              <a:buSzTx/>
              <a:buFontTx/>
            </a:pPr>
            <a:r>
              <a:rPr lang="zh-CN" altLang="en-US" sz="2400" spc="200" dirty="0">
                <a:solidFill>
                  <a:schemeClr val="tx1">
                    <a:lumMod val="85000"/>
                    <a:lumOff val="15000"/>
                  </a:schemeClr>
                </a:solidFill>
                <a:uFillTx/>
                <a:latin typeface="+mj-ea"/>
                <a:ea typeface="+mj-ea"/>
                <a:cs typeface="MiSans Normal" panose="00000500000000000000" charset="-122"/>
                <a:sym typeface="+mn-ea"/>
              </a:rPr>
              <a:t>研究背景及现状</a:t>
            </a:r>
            <a:endParaRPr lang="zh-CN" altLang="en-US" sz="2400" spc="200" dirty="0">
              <a:solidFill>
                <a:schemeClr val="tx1">
                  <a:lumMod val="85000"/>
                  <a:lumOff val="15000"/>
                </a:schemeClr>
              </a:solidFill>
              <a:uFillTx/>
              <a:latin typeface="+mj-ea"/>
              <a:ea typeface="+mj-ea"/>
              <a:cs typeface="MiSans Normal" panose="00000500000000000000" charset="-122"/>
              <a:sym typeface="+mn-ea"/>
            </a:endParaRPr>
          </a:p>
        </p:txBody>
      </p:sp>
      <p:sp>
        <p:nvSpPr>
          <p:cNvPr id="8" name="圆角矩形 7"/>
          <p:cNvSpPr/>
          <p:nvPr>
            <p:custDataLst>
              <p:tags r:id="rId5"/>
            </p:custDataLst>
          </p:nvPr>
        </p:nvSpPr>
        <p:spPr>
          <a:xfrm>
            <a:off x="4382770" y="2600960"/>
            <a:ext cx="5067935" cy="927735"/>
          </a:xfrm>
          <a:prstGeom prst="roundRect">
            <a:avLst>
              <a:gd name="adj" fmla="val 50000"/>
            </a:avLst>
          </a:prstGeom>
          <a:solidFill>
            <a:schemeClr val="bg2"/>
          </a:solidFill>
          <a:ln>
            <a:noFill/>
          </a:ln>
          <a:effectLst>
            <a:outerShdw blurRad="254000" dist="38100" dir="2700000" algn="tl" rotWithShape="0">
              <a:schemeClr val="bg1">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tIns="0" bIns="0" rtlCol="0" anchor="ctr">
            <a:normAutofit/>
          </a:bodyPr>
          <a:lstStyle/>
          <a:p>
            <a:pPr algn="ctr"/>
            <a:endParaRPr lang="zh-CN" altLang="en-US">
              <a:cs typeface="MiSans Normal" panose="00000500000000000000" charset="-122"/>
            </a:endParaRPr>
          </a:p>
        </p:txBody>
      </p:sp>
      <p:sp>
        <p:nvSpPr>
          <p:cNvPr id="13" name="序号"/>
          <p:cNvSpPr txBox="1"/>
          <p:nvPr>
            <p:custDataLst>
              <p:tags r:id="rId6"/>
            </p:custDataLst>
          </p:nvPr>
        </p:nvSpPr>
        <p:spPr>
          <a:xfrm>
            <a:off x="4382770" y="2605405"/>
            <a:ext cx="920115" cy="923290"/>
          </a:xfrm>
          <a:prstGeom prst="ellipse">
            <a:avLst/>
          </a:prstGeom>
          <a:solidFill>
            <a:schemeClr val="accent2"/>
          </a:solidFill>
        </p:spPr>
        <p:txBody>
          <a:bodyPr wrap="none" lIns="0" tIns="0" rIns="0" bIns="0" rtlCol="0" anchor="ctr" anchorCtr="0">
            <a:normAutofit/>
          </a:bodyPr>
          <a:lstStyle/>
          <a:p>
            <a:pPr algn="ctr"/>
            <a:r>
              <a:rPr lang="en-US" altLang="zh-CN" sz="2400">
                <a:solidFill>
                  <a:schemeClr val="lt1"/>
                </a:solidFill>
                <a:latin typeface="+mj-ea"/>
                <a:ea typeface="+mj-ea"/>
                <a:cs typeface="MiSans Normal" panose="00000500000000000000" charset="-122"/>
              </a:rPr>
              <a:t>02</a:t>
            </a:r>
            <a:endParaRPr lang="en-US" altLang="zh-CN" sz="2400">
              <a:solidFill>
                <a:schemeClr val="lt1"/>
              </a:solidFill>
              <a:latin typeface="+mj-ea"/>
              <a:ea typeface="+mj-ea"/>
              <a:cs typeface="MiSans Normal" panose="00000500000000000000" charset="-122"/>
            </a:endParaRPr>
          </a:p>
        </p:txBody>
      </p:sp>
      <p:sp>
        <p:nvSpPr>
          <p:cNvPr id="14" name="标题"/>
          <p:cNvSpPr txBox="1"/>
          <p:nvPr>
            <p:custDataLst>
              <p:tags r:id="rId7"/>
            </p:custDataLst>
          </p:nvPr>
        </p:nvSpPr>
        <p:spPr>
          <a:xfrm>
            <a:off x="5624195" y="2609850"/>
            <a:ext cx="3827145" cy="927735"/>
          </a:xfrm>
          <a:prstGeom prst="rect">
            <a:avLst/>
          </a:prstGeom>
          <a:noFill/>
        </p:spPr>
        <p:txBody>
          <a:bodyPr wrap="square" lIns="91440" tIns="0" rIns="91440" bIns="0" rtlCol="0" anchor="ctr" anchorCtr="0">
            <a:normAutofit/>
          </a:bodyPr>
          <a:lstStyle/>
          <a:p>
            <a:pPr lvl="0" algn="l">
              <a:buClrTx/>
              <a:buSzTx/>
              <a:buFontTx/>
            </a:pPr>
            <a:r>
              <a:rPr lang="zh-CN" altLang="en-US" sz="2400" spc="200">
                <a:solidFill>
                  <a:schemeClr val="tx1">
                    <a:lumMod val="85000"/>
                    <a:lumOff val="15000"/>
                  </a:schemeClr>
                </a:solidFill>
                <a:uFillTx/>
                <a:latin typeface="+mj-ea"/>
                <a:ea typeface="+mj-ea"/>
                <a:cs typeface="MiSans Normal" panose="00000500000000000000" charset="-122"/>
                <a:sym typeface="+mn-ea"/>
              </a:rPr>
              <a:t>研究内容</a:t>
            </a:r>
            <a:endParaRPr lang="zh-CN" altLang="en-US" sz="2400" spc="200">
              <a:solidFill>
                <a:schemeClr val="tx1">
                  <a:lumMod val="85000"/>
                  <a:lumOff val="15000"/>
                </a:schemeClr>
              </a:solidFill>
              <a:uFillTx/>
              <a:latin typeface="+mj-ea"/>
              <a:ea typeface="+mj-ea"/>
              <a:cs typeface="MiSans Normal" panose="00000500000000000000" charset="-122"/>
              <a:sym typeface="+mn-ea"/>
            </a:endParaRPr>
          </a:p>
        </p:txBody>
      </p:sp>
      <p:sp>
        <p:nvSpPr>
          <p:cNvPr id="34" name="圆角矩形 33"/>
          <p:cNvSpPr/>
          <p:nvPr>
            <p:custDataLst>
              <p:tags r:id="rId8"/>
            </p:custDataLst>
          </p:nvPr>
        </p:nvSpPr>
        <p:spPr>
          <a:xfrm>
            <a:off x="4382770" y="3851275"/>
            <a:ext cx="5067935" cy="927735"/>
          </a:xfrm>
          <a:prstGeom prst="roundRect">
            <a:avLst>
              <a:gd name="adj" fmla="val 50000"/>
            </a:avLst>
          </a:prstGeom>
          <a:solidFill>
            <a:schemeClr val="bg2"/>
          </a:solidFill>
          <a:ln>
            <a:noFill/>
          </a:ln>
          <a:effectLst>
            <a:outerShdw blurRad="254000" dist="38100" dir="2700000" algn="tl" rotWithShape="0">
              <a:schemeClr val="bg1">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tIns="0" bIns="0" rtlCol="0" anchor="ctr">
            <a:normAutofit/>
          </a:bodyPr>
          <a:lstStyle/>
          <a:p>
            <a:pPr algn="ctr"/>
            <a:endParaRPr lang="zh-CN" altLang="en-US">
              <a:cs typeface="MiSans Normal" panose="00000500000000000000" charset="-122"/>
            </a:endParaRPr>
          </a:p>
        </p:txBody>
      </p:sp>
      <p:sp>
        <p:nvSpPr>
          <p:cNvPr id="35" name="序号"/>
          <p:cNvSpPr txBox="1"/>
          <p:nvPr>
            <p:custDataLst>
              <p:tags r:id="rId9"/>
            </p:custDataLst>
          </p:nvPr>
        </p:nvSpPr>
        <p:spPr>
          <a:xfrm>
            <a:off x="4382770" y="3855720"/>
            <a:ext cx="920115" cy="923290"/>
          </a:xfrm>
          <a:prstGeom prst="ellipse">
            <a:avLst/>
          </a:prstGeom>
          <a:solidFill>
            <a:schemeClr val="accent1"/>
          </a:solidFill>
        </p:spPr>
        <p:txBody>
          <a:bodyPr wrap="none" lIns="0" tIns="0" rIns="0" bIns="0" rtlCol="0" anchor="ctr" anchorCtr="0">
            <a:normAutofit/>
          </a:bodyPr>
          <a:lstStyle/>
          <a:p>
            <a:pPr algn="ctr"/>
            <a:r>
              <a:rPr lang="en-US" altLang="zh-CN" sz="2400">
                <a:solidFill>
                  <a:schemeClr val="lt1"/>
                </a:solidFill>
                <a:latin typeface="+mj-ea"/>
                <a:ea typeface="+mj-ea"/>
                <a:cs typeface="MiSans Normal" panose="00000500000000000000" charset="-122"/>
              </a:rPr>
              <a:t>03</a:t>
            </a:r>
            <a:endParaRPr lang="en-US" altLang="zh-CN" sz="2400">
              <a:solidFill>
                <a:schemeClr val="lt1"/>
              </a:solidFill>
              <a:latin typeface="+mj-ea"/>
              <a:ea typeface="+mj-ea"/>
              <a:cs typeface="MiSans Normal" panose="00000500000000000000" charset="-122"/>
            </a:endParaRPr>
          </a:p>
        </p:txBody>
      </p:sp>
      <p:sp>
        <p:nvSpPr>
          <p:cNvPr id="36" name="标题"/>
          <p:cNvSpPr txBox="1"/>
          <p:nvPr>
            <p:custDataLst>
              <p:tags r:id="rId10"/>
            </p:custDataLst>
          </p:nvPr>
        </p:nvSpPr>
        <p:spPr>
          <a:xfrm>
            <a:off x="5624195" y="3858895"/>
            <a:ext cx="3827145" cy="925830"/>
          </a:xfrm>
          <a:prstGeom prst="rect">
            <a:avLst/>
          </a:prstGeom>
          <a:noFill/>
        </p:spPr>
        <p:txBody>
          <a:bodyPr wrap="square" lIns="91440" tIns="0" rIns="91440" bIns="0" rtlCol="0" anchor="ctr" anchorCtr="0">
            <a:normAutofit/>
          </a:bodyPr>
          <a:lstStyle/>
          <a:p>
            <a:pPr lvl="0" algn="l">
              <a:buClrTx/>
              <a:buSzTx/>
              <a:buFontTx/>
            </a:pPr>
            <a:r>
              <a:rPr lang="zh-CN" altLang="en-US" sz="2400" spc="200">
                <a:solidFill>
                  <a:schemeClr val="tx1">
                    <a:lumMod val="85000"/>
                    <a:lumOff val="15000"/>
                  </a:schemeClr>
                </a:solidFill>
                <a:uFillTx/>
                <a:latin typeface="+mj-ea"/>
                <a:ea typeface="+mj-ea"/>
                <a:cs typeface="MiSans Normal" panose="00000500000000000000" charset="-122"/>
                <a:sym typeface="+mn-ea"/>
              </a:rPr>
              <a:t>实验测试</a:t>
            </a:r>
            <a:endParaRPr lang="zh-CN" altLang="en-US" sz="2400" spc="200">
              <a:solidFill>
                <a:schemeClr val="tx1">
                  <a:lumMod val="85000"/>
                  <a:lumOff val="15000"/>
                </a:schemeClr>
              </a:solidFill>
              <a:uFillTx/>
              <a:latin typeface="+mj-ea"/>
              <a:ea typeface="+mj-ea"/>
              <a:cs typeface="MiSans Normal" panose="00000500000000000000" charset="-122"/>
              <a:sym typeface="+mn-ea"/>
            </a:endParaRPr>
          </a:p>
        </p:txBody>
      </p:sp>
      <p:sp>
        <p:nvSpPr>
          <p:cNvPr id="38" name="圆角矩形 37"/>
          <p:cNvSpPr/>
          <p:nvPr>
            <p:custDataLst>
              <p:tags r:id="rId11"/>
            </p:custDataLst>
          </p:nvPr>
        </p:nvSpPr>
        <p:spPr>
          <a:xfrm>
            <a:off x="4382770" y="5101590"/>
            <a:ext cx="5067935" cy="927735"/>
          </a:xfrm>
          <a:prstGeom prst="roundRect">
            <a:avLst>
              <a:gd name="adj" fmla="val 50000"/>
            </a:avLst>
          </a:prstGeom>
          <a:solidFill>
            <a:schemeClr val="bg2"/>
          </a:solidFill>
          <a:ln>
            <a:noFill/>
          </a:ln>
          <a:effectLst>
            <a:outerShdw blurRad="254000" dist="38100" dir="2700000" algn="tl" rotWithShape="0">
              <a:schemeClr val="bg1">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tIns="0" bIns="0" rtlCol="0" anchor="ctr">
            <a:normAutofit/>
          </a:bodyPr>
          <a:lstStyle/>
          <a:p>
            <a:pPr algn="ctr"/>
            <a:endParaRPr lang="zh-CN" altLang="en-US">
              <a:cs typeface="MiSans Normal" panose="00000500000000000000" charset="-122"/>
            </a:endParaRPr>
          </a:p>
        </p:txBody>
      </p:sp>
      <p:sp>
        <p:nvSpPr>
          <p:cNvPr id="39" name="序号"/>
          <p:cNvSpPr txBox="1"/>
          <p:nvPr>
            <p:custDataLst>
              <p:tags r:id="rId12"/>
            </p:custDataLst>
          </p:nvPr>
        </p:nvSpPr>
        <p:spPr>
          <a:xfrm>
            <a:off x="4382770" y="5106035"/>
            <a:ext cx="920115" cy="923290"/>
          </a:xfrm>
          <a:prstGeom prst="ellipse">
            <a:avLst/>
          </a:prstGeom>
          <a:solidFill>
            <a:schemeClr val="accent2"/>
          </a:solidFill>
        </p:spPr>
        <p:txBody>
          <a:bodyPr wrap="none" lIns="0" tIns="0" rIns="0" bIns="0" rtlCol="0" anchor="ctr" anchorCtr="0">
            <a:normAutofit/>
          </a:bodyPr>
          <a:lstStyle/>
          <a:p>
            <a:pPr algn="ctr"/>
            <a:r>
              <a:rPr lang="en-US" altLang="zh-CN" sz="2400">
                <a:solidFill>
                  <a:schemeClr val="lt1"/>
                </a:solidFill>
                <a:latin typeface="+mj-ea"/>
                <a:ea typeface="+mj-ea"/>
                <a:cs typeface="MiSans Normal" panose="00000500000000000000" charset="-122"/>
              </a:rPr>
              <a:t>04</a:t>
            </a:r>
            <a:endParaRPr lang="en-US" altLang="zh-CN" sz="2400">
              <a:solidFill>
                <a:schemeClr val="lt1"/>
              </a:solidFill>
              <a:latin typeface="+mj-ea"/>
              <a:ea typeface="+mj-ea"/>
              <a:cs typeface="MiSans Normal" panose="00000500000000000000" charset="-122"/>
            </a:endParaRPr>
          </a:p>
        </p:txBody>
      </p:sp>
      <p:sp>
        <p:nvSpPr>
          <p:cNvPr id="40" name="标题"/>
          <p:cNvSpPr txBox="1"/>
          <p:nvPr>
            <p:custDataLst>
              <p:tags r:id="rId13"/>
            </p:custDataLst>
          </p:nvPr>
        </p:nvSpPr>
        <p:spPr>
          <a:xfrm>
            <a:off x="5624195" y="5106035"/>
            <a:ext cx="3827145" cy="916940"/>
          </a:xfrm>
          <a:prstGeom prst="rect">
            <a:avLst/>
          </a:prstGeom>
          <a:noFill/>
        </p:spPr>
        <p:txBody>
          <a:bodyPr wrap="square" lIns="91440" tIns="0" rIns="91440" bIns="0" rtlCol="0" anchor="ctr" anchorCtr="0">
            <a:normAutofit/>
          </a:bodyPr>
          <a:lstStyle/>
          <a:p>
            <a:pPr lvl="0" algn="l">
              <a:buClrTx/>
              <a:buSzTx/>
              <a:buFontTx/>
            </a:pPr>
            <a:r>
              <a:rPr lang="zh-CN" altLang="en-US" sz="2400" spc="200">
                <a:solidFill>
                  <a:schemeClr val="tx1">
                    <a:lumMod val="85000"/>
                    <a:lumOff val="15000"/>
                  </a:schemeClr>
                </a:solidFill>
                <a:uFillTx/>
                <a:latin typeface="+mj-ea"/>
                <a:ea typeface="+mj-ea"/>
                <a:cs typeface="MiSans Normal" panose="00000500000000000000" charset="-122"/>
                <a:sym typeface="+mn-ea"/>
              </a:rPr>
              <a:t>单击添加目录标题</a:t>
            </a:r>
            <a:endParaRPr lang="zh-CN" altLang="en-US" sz="2400" spc="200">
              <a:solidFill>
                <a:schemeClr val="tx1">
                  <a:lumMod val="85000"/>
                  <a:lumOff val="15000"/>
                </a:schemeClr>
              </a:solidFill>
              <a:uFillTx/>
              <a:latin typeface="+mj-ea"/>
              <a:ea typeface="+mj-ea"/>
              <a:cs typeface="MiSans Normal" panose="00000500000000000000" charset="-122"/>
              <a:sym typeface="+mn-ea"/>
            </a:endParaRPr>
          </a:p>
        </p:txBody>
      </p:sp>
    </p:spTree>
    <p:custDataLst>
      <p:tags r:id="rId14"/>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p>
            <a:r>
              <a:rPr lang="zh-CN" altLang="en-US"/>
              <a:t>无感知背景减除</a:t>
            </a:r>
            <a:endParaRPr lang="zh-CN" altLang="en-US"/>
          </a:p>
        </p:txBody>
      </p:sp>
      <p:sp>
        <p:nvSpPr>
          <p:cNvPr id="3" name="标题 2"/>
          <p:cNvSpPr>
            <a:spLocks noGrp="1"/>
          </p:cNvSpPr>
          <p:nvPr>
            <p:ph type="title" idx="1"/>
            <p:custDataLst>
              <p:tags r:id="rId2"/>
            </p:custDataLst>
          </p:nvPr>
        </p:nvSpPr>
        <p:spPr/>
        <p:txBody>
          <a:bodyPr/>
          <a:p>
            <a:r>
              <a:rPr lang="zh-CN" altLang="en-US"/>
              <a:t>实验测试</a:t>
            </a:r>
            <a:r>
              <a:rPr lang="en-US" altLang="zh-CN">
                <a:sym typeface="+mn-ea"/>
              </a:rPr>
              <a:t>——</a:t>
            </a:r>
            <a:r>
              <a:rPr>
                <a:sym typeface="+mn-ea"/>
              </a:rPr>
              <a:t>无感知组件的性能</a:t>
            </a:r>
            <a:endParaRPr lang="zh-CN" altLang="en-US"/>
          </a:p>
        </p:txBody>
      </p:sp>
      <p:pic>
        <p:nvPicPr>
          <p:cNvPr id="4" name="图片 3"/>
          <p:cNvPicPr>
            <a:picLocks noChangeAspect="1"/>
          </p:cNvPicPr>
          <p:nvPr/>
        </p:nvPicPr>
        <p:blipFill>
          <a:blip r:embed="rId3"/>
          <a:stretch>
            <a:fillRect/>
          </a:stretch>
        </p:blipFill>
        <p:spPr>
          <a:xfrm>
            <a:off x="2497455" y="1754505"/>
            <a:ext cx="5984240" cy="4192905"/>
          </a:xfrm>
          <a:prstGeom prst="rect">
            <a:avLst/>
          </a:prstGeom>
        </p:spPr>
      </p:pic>
    </p:spTree>
    <p:custDataLst>
      <p:tags r:id="rId4"/>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p>
            <a:r>
              <a:rPr lang="zh-CN" altLang="en-US"/>
              <a:t>无感知边界框检测</a:t>
            </a:r>
            <a:endParaRPr lang="zh-CN" altLang="en-US"/>
          </a:p>
          <a:p>
            <a:pPr marL="0" indent="0">
              <a:buNone/>
            </a:pPr>
            <a:r>
              <a:rPr lang="zh-CN" altLang="en-US"/>
              <a:t>发现：性能受两个参数控制：分块数量（并行度）和每块最大标签数</a:t>
            </a:r>
            <a:r>
              <a:rPr lang="en-US" altLang="zh-CN"/>
              <a:t>(L)</a:t>
            </a:r>
            <a:r>
              <a:rPr lang="zh-CN" altLang="en-US"/>
              <a:t>。</a:t>
            </a:r>
            <a:endParaRPr lang="zh-CN" altLang="en-US"/>
          </a:p>
        </p:txBody>
      </p:sp>
      <p:sp>
        <p:nvSpPr>
          <p:cNvPr id="3" name="标题 2"/>
          <p:cNvSpPr>
            <a:spLocks noGrp="1"/>
          </p:cNvSpPr>
          <p:nvPr>
            <p:ph type="title" idx="1"/>
            <p:custDataLst>
              <p:tags r:id="rId2"/>
            </p:custDataLst>
          </p:nvPr>
        </p:nvSpPr>
        <p:spPr/>
        <p:txBody>
          <a:bodyPr/>
          <a:p>
            <a:r>
              <a:rPr lang="zh-CN" altLang="en-US"/>
              <a:t>实验测试</a:t>
            </a:r>
            <a:r>
              <a:rPr lang="en-US" altLang="zh-CN">
                <a:sym typeface="+mn-ea"/>
              </a:rPr>
              <a:t>——</a:t>
            </a:r>
            <a:r>
              <a:rPr>
                <a:sym typeface="+mn-ea"/>
              </a:rPr>
              <a:t>无感知组件的性能</a:t>
            </a:r>
            <a:endParaRPr lang="zh-CN" altLang="en-US"/>
          </a:p>
        </p:txBody>
      </p:sp>
      <p:pic>
        <p:nvPicPr>
          <p:cNvPr id="5" name="图片 4"/>
          <p:cNvPicPr>
            <a:picLocks noChangeAspect="1"/>
          </p:cNvPicPr>
          <p:nvPr/>
        </p:nvPicPr>
        <p:blipFill>
          <a:blip r:embed="rId3"/>
          <a:stretch>
            <a:fillRect/>
          </a:stretch>
        </p:blipFill>
        <p:spPr>
          <a:xfrm>
            <a:off x="1979295" y="2442210"/>
            <a:ext cx="7344410" cy="4010660"/>
          </a:xfrm>
          <a:prstGeom prst="rect">
            <a:avLst/>
          </a:prstGeom>
        </p:spPr>
      </p:pic>
    </p:spTree>
    <p:custDataLst>
      <p:tags r:id="rId4"/>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p>
            <a:r>
              <a:rPr lang="zh-CN" altLang="en-US"/>
              <a:t>无感知对象裁剪</a:t>
            </a:r>
            <a:r>
              <a:rPr lang="en-US" altLang="zh-CN"/>
              <a:t> </a:t>
            </a:r>
            <a:endParaRPr lang="en-US" altLang="zh-CN"/>
          </a:p>
        </p:txBody>
      </p:sp>
      <p:sp>
        <p:nvSpPr>
          <p:cNvPr id="3" name="标题 2"/>
          <p:cNvSpPr>
            <a:spLocks noGrp="1"/>
          </p:cNvSpPr>
          <p:nvPr>
            <p:ph type="title" idx="1"/>
            <p:custDataLst>
              <p:tags r:id="rId2"/>
            </p:custDataLst>
          </p:nvPr>
        </p:nvSpPr>
        <p:spPr/>
        <p:txBody>
          <a:bodyPr/>
          <a:p>
            <a:r>
              <a:rPr lang="zh-CN" altLang="en-US"/>
              <a:t>实验测试</a:t>
            </a:r>
            <a:r>
              <a:rPr lang="en-US" altLang="zh-CN">
                <a:sym typeface="+mn-ea"/>
              </a:rPr>
              <a:t>——</a:t>
            </a:r>
            <a:r>
              <a:rPr>
                <a:sym typeface="+mn-ea"/>
              </a:rPr>
              <a:t>无感知组件的性能</a:t>
            </a:r>
            <a:endParaRPr lang="zh-CN" altLang="en-US"/>
          </a:p>
        </p:txBody>
      </p:sp>
      <p:pic>
        <p:nvPicPr>
          <p:cNvPr id="4" name="图片 3"/>
          <p:cNvPicPr>
            <a:picLocks noChangeAspect="1"/>
          </p:cNvPicPr>
          <p:nvPr/>
        </p:nvPicPr>
        <p:blipFill>
          <a:blip r:embed="rId3"/>
          <a:stretch>
            <a:fillRect/>
          </a:stretch>
        </p:blipFill>
        <p:spPr>
          <a:xfrm>
            <a:off x="695960" y="1861185"/>
            <a:ext cx="5243195" cy="4573270"/>
          </a:xfrm>
          <a:prstGeom prst="rect">
            <a:avLst/>
          </a:prstGeom>
        </p:spPr>
      </p:pic>
      <p:sp>
        <p:nvSpPr>
          <p:cNvPr id="5" name="文本框 4"/>
          <p:cNvSpPr txBox="1"/>
          <p:nvPr/>
        </p:nvSpPr>
        <p:spPr>
          <a:xfrm>
            <a:off x="6464300" y="1413510"/>
            <a:ext cx="4326255" cy="368300"/>
          </a:xfrm>
          <a:prstGeom prst="rect">
            <a:avLst/>
          </a:prstGeom>
          <a:noFill/>
        </p:spPr>
        <p:txBody>
          <a:bodyPr wrap="square" rtlCol="0">
            <a:spAutoFit/>
          </a:bodyPr>
          <a:p>
            <a:r>
              <a:rPr lang="zh-CN" altLang="en-US"/>
              <a:t>对比了三种方法裁剪不同大小对象的延迟</a:t>
            </a:r>
            <a:endParaRPr lang="zh-CN" altLang="en-US"/>
          </a:p>
        </p:txBody>
      </p:sp>
      <p:sp>
        <p:nvSpPr>
          <p:cNvPr id="6" name="文本框 5"/>
          <p:cNvSpPr txBox="1"/>
          <p:nvPr/>
        </p:nvSpPr>
        <p:spPr>
          <a:xfrm>
            <a:off x="6418580" y="2470150"/>
            <a:ext cx="5139690" cy="2306955"/>
          </a:xfrm>
          <a:prstGeom prst="rect">
            <a:avLst/>
          </a:prstGeom>
          <a:noFill/>
        </p:spPr>
        <p:txBody>
          <a:bodyPr wrap="square" rtlCol="0">
            <a:spAutoFit/>
          </a:bodyPr>
          <a:p>
            <a:r>
              <a:rPr lang="zh-CN" altLang="en-US"/>
              <a:t>朴素方法：滑动窗口逐像素移动，开销巨大。</a:t>
            </a:r>
            <a:endParaRPr lang="zh-CN" altLang="en-US"/>
          </a:p>
          <a:p>
            <a:endParaRPr lang="en-US" altLang="zh-CN"/>
          </a:p>
          <a:p>
            <a:r>
              <a:rPr lang="zh-CN" altLang="en-US"/>
              <a:t>两阶段法（</a:t>
            </a:r>
            <a:r>
              <a:rPr lang="en-US" altLang="zh-CN"/>
              <a:t>Visor</a:t>
            </a:r>
            <a:r>
              <a:rPr lang="zh-CN" altLang="en-US"/>
              <a:t>采用）：将裁剪解耦为</a:t>
            </a:r>
            <a:r>
              <a:rPr lang="en-US" altLang="zh-CN"/>
              <a:t>“</a:t>
            </a:r>
            <a:r>
              <a:rPr lang="zh-CN" altLang="en-US"/>
              <a:t>提取水平条</a:t>
            </a:r>
            <a:r>
              <a:rPr lang="en-US" altLang="zh-CN"/>
              <a:t>”</a:t>
            </a:r>
            <a:r>
              <a:rPr lang="zh-CN" altLang="en-US"/>
              <a:t>和</a:t>
            </a:r>
            <a:r>
              <a:rPr lang="en-US" altLang="zh-CN"/>
              <a:t>“</a:t>
            </a:r>
            <a:r>
              <a:rPr lang="zh-CN" altLang="en-US"/>
              <a:t>从条中提取对象</a:t>
            </a:r>
            <a:r>
              <a:rPr lang="en-US" altLang="zh-CN"/>
              <a:t>”</a:t>
            </a:r>
            <a:r>
              <a:rPr lang="zh-CN" altLang="en-US"/>
              <a:t>两个阶段，性能提升</a:t>
            </a:r>
            <a:r>
              <a:rPr lang="en-US" altLang="zh-CN"/>
              <a:t>3</a:t>
            </a:r>
            <a:r>
              <a:rPr lang="zh-CN" altLang="en-US"/>
              <a:t>个数量级。</a:t>
            </a:r>
            <a:endParaRPr lang="zh-CN" altLang="en-US"/>
          </a:p>
          <a:p>
            <a:endParaRPr lang="en-US" altLang="zh-CN"/>
          </a:p>
          <a:p>
            <a:r>
              <a:rPr lang="zh-CN" altLang="en-US"/>
              <a:t>优化两阶段法：每次滑动多像素，进一步提升性能。</a:t>
            </a:r>
            <a:endParaRPr lang="zh-CN" altLang="en-US"/>
          </a:p>
        </p:txBody>
      </p:sp>
    </p:spTree>
    <p:custDataLst>
      <p:tags r:id="rId4"/>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p>
            <a:r>
              <a:rPr lang="zh-CN" altLang="en-US"/>
              <a:t>无感知对象裁剪</a:t>
            </a:r>
            <a:r>
              <a:rPr lang="en-US" altLang="zh-CN"/>
              <a:t> </a:t>
            </a:r>
            <a:endParaRPr lang="en-US" altLang="zh-CN"/>
          </a:p>
        </p:txBody>
      </p:sp>
      <p:sp>
        <p:nvSpPr>
          <p:cNvPr id="3" name="标题 2"/>
          <p:cNvSpPr>
            <a:spLocks noGrp="1"/>
          </p:cNvSpPr>
          <p:nvPr>
            <p:ph type="title" idx="1"/>
            <p:custDataLst>
              <p:tags r:id="rId2"/>
            </p:custDataLst>
          </p:nvPr>
        </p:nvSpPr>
        <p:spPr/>
        <p:txBody>
          <a:bodyPr/>
          <a:p>
            <a:r>
              <a:rPr lang="zh-CN" altLang="en-US"/>
              <a:t>实验测试</a:t>
            </a:r>
            <a:r>
              <a:rPr lang="en-US" altLang="zh-CN">
                <a:sym typeface="+mn-ea"/>
              </a:rPr>
              <a:t>——</a:t>
            </a:r>
            <a:r>
              <a:rPr>
                <a:sym typeface="+mn-ea"/>
              </a:rPr>
              <a:t>无感知组件的性能</a:t>
            </a:r>
            <a:endParaRPr lang="zh-CN" altLang="en-US"/>
          </a:p>
        </p:txBody>
      </p:sp>
      <p:sp>
        <p:nvSpPr>
          <p:cNvPr id="6" name="文本框 5"/>
          <p:cNvSpPr txBox="1"/>
          <p:nvPr/>
        </p:nvSpPr>
        <p:spPr>
          <a:xfrm>
            <a:off x="6418580" y="2470150"/>
            <a:ext cx="5139690" cy="1198880"/>
          </a:xfrm>
          <a:prstGeom prst="rect">
            <a:avLst/>
          </a:prstGeom>
          <a:noFill/>
        </p:spPr>
        <p:txBody>
          <a:bodyPr wrap="square" rtlCol="0">
            <a:spAutoFit/>
          </a:bodyPr>
          <a:p>
            <a:r>
              <a:rPr lang="zh-CN" altLang="en-US"/>
              <a:t>测试了将裁剪出的对象缩放至标准尺寸（以隐藏原尺寸）的开销。</a:t>
            </a:r>
            <a:r>
              <a:rPr lang="en-US" altLang="zh-CN"/>
              <a:t>Visor</a:t>
            </a:r>
            <a:r>
              <a:rPr lang="zh-CN" altLang="en-US"/>
              <a:t>通过两遍处理（第二遍前转置图像以优化缓存</a:t>
            </a:r>
            <a:r>
              <a:rPr lang="en-US" altLang="zh-CN"/>
              <a:t> locality</a:t>
            </a:r>
            <a:r>
              <a:rPr lang="zh-CN" altLang="en-US"/>
              <a:t>）</a:t>
            </a:r>
            <a:r>
              <a:rPr lang="en-US" altLang="zh-CN"/>
              <a:t> again</a:t>
            </a:r>
            <a:r>
              <a:rPr lang="zh-CN" altLang="en-US"/>
              <a:t>将性能提升了两个数量级，使延迟保持在</a:t>
            </a:r>
            <a:r>
              <a:rPr lang="en-US" altLang="zh-CN"/>
              <a:t>~1ms</a:t>
            </a:r>
            <a:r>
              <a:rPr lang="zh-CN" altLang="en-US"/>
              <a:t>。</a:t>
            </a:r>
            <a:endParaRPr lang="zh-CN" altLang="en-US"/>
          </a:p>
        </p:txBody>
      </p:sp>
      <p:pic>
        <p:nvPicPr>
          <p:cNvPr id="7" name="图片 6"/>
          <p:cNvPicPr>
            <a:picLocks noChangeAspect="1"/>
          </p:cNvPicPr>
          <p:nvPr/>
        </p:nvPicPr>
        <p:blipFill>
          <a:blip r:embed="rId3"/>
          <a:stretch>
            <a:fillRect/>
          </a:stretch>
        </p:blipFill>
        <p:spPr>
          <a:xfrm>
            <a:off x="414655" y="1781810"/>
            <a:ext cx="5119370" cy="3813175"/>
          </a:xfrm>
          <a:prstGeom prst="rect">
            <a:avLst/>
          </a:prstGeom>
        </p:spPr>
      </p:pic>
    </p:spTree>
    <p:custDataLst>
      <p:tags r:id="rId4"/>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p>
            <a:r>
              <a:rPr lang="zh-CN" altLang="en-US"/>
              <a:t>无感知对象跟踪</a:t>
            </a:r>
            <a:r>
              <a:rPr lang="en-US" altLang="zh-CN"/>
              <a:t> </a:t>
            </a:r>
            <a:endParaRPr lang="en-US" altLang="zh-CN"/>
          </a:p>
        </p:txBody>
      </p:sp>
      <p:sp>
        <p:nvSpPr>
          <p:cNvPr id="3" name="标题 2"/>
          <p:cNvSpPr>
            <a:spLocks noGrp="1"/>
          </p:cNvSpPr>
          <p:nvPr>
            <p:ph type="title" idx="1"/>
            <p:custDataLst>
              <p:tags r:id="rId2"/>
            </p:custDataLst>
          </p:nvPr>
        </p:nvSpPr>
        <p:spPr/>
        <p:txBody>
          <a:bodyPr/>
          <a:p>
            <a:r>
              <a:rPr lang="zh-CN" altLang="en-US"/>
              <a:t>实验测试</a:t>
            </a:r>
            <a:r>
              <a:rPr lang="en-US" altLang="zh-CN">
                <a:sym typeface="+mn-ea"/>
              </a:rPr>
              <a:t>——</a:t>
            </a:r>
            <a:r>
              <a:rPr>
                <a:sym typeface="+mn-ea"/>
              </a:rPr>
              <a:t>无感知组件的性能</a:t>
            </a:r>
            <a:endParaRPr lang="zh-CN" altLang="en-US"/>
          </a:p>
        </p:txBody>
      </p:sp>
      <p:sp>
        <p:nvSpPr>
          <p:cNvPr id="6" name="文本框 5"/>
          <p:cNvSpPr txBox="1"/>
          <p:nvPr/>
        </p:nvSpPr>
        <p:spPr>
          <a:xfrm>
            <a:off x="6418580" y="2470150"/>
            <a:ext cx="5139690" cy="645160"/>
          </a:xfrm>
          <a:prstGeom prst="rect">
            <a:avLst/>
          </a:prstGeom>
          <a:noFill/>
        </p:spPr>
        <p:txBody>
          <a:bodyPr wrap="square" rtlCol="0">
            <a:spAutoFit/>
          </a:bodyPr>
          <a:p>
            <a:r>
              <a:rPr lang="zh-CN" altLang="en-US"/>
              <a:t>其开销随着分辨率（特征点数量上限）增加而增加，但总体可控，小于</a:t>
            </a:r>
            <a:r>
              <a:rPr lang="en-US" altLang="zh-CN"/>
              <a:t>2</a:t>
            </a:r>
            <a:r>
              <a:rPr lang="zh-CN" altLang="en-US"/>
              <a:t>倍。</a:t>
            </a:r>
            <a:endParaRPr lang="zh-CN" altLang="en-US"/>
          </a:p>
        </p:txBody>
      </p:sp>
      <p:pic>
        <p:nvPicPr>
          <p:cNvPr id="4" name="图片 3"/>
          <p:cNvPicPr>
            <a:picLocks noChangeAspect="1"/>
          </p:cNvPicPr>
          <p:nvPr/>
        </p:nvPicPr>
        <p:blipFill>
          <a:blip r:embed="rId3"/>
          <a:stretch>
            <a:fillRect/>
          </a:stretch>
        </p:blipFill>
        <p:spPr>
          <a:xfrm>
            <a:off x="295910" y="1724025"/>
            <a:ext cx="5972810" cy="4376420"/>
          </a:xfrm>
          <a:prstGeom prst="rect">
            <a:avLst/>
          </a:prstGeom>
        </p:spPr>
      </p:pic>
    </p:spTree>
    <p:custDataLst>
      <p:tags r:id="rId4"/>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p>
            <a:r>
              <a:rPr lang="en-US" altLang="zh-CN"/>
              <a:t>GPU</a:t>
            </a:r>
            <a:r>
              <a:rPr lang="zh-CN" altLang="en-US"/>
              <a:t>端</a:t>
            </a:r>
            <a:r>
              <a:rPr lang="en-US" altLang="zh-CN"/>
              <a:t>CNN</a:t>
            </a:r>
            <a:r>
              <a:rPr lang="zh-CN" altLang="en-US"/>
              <a:t>分类</a:t>
            </a:r>
            <a:endParaRPr lang="zh-CN" altLang="en-US"/>
          </a:p>
          <a:p>
            <a:pPr marL="0" indent="0">
              <a:buNone/>
            </a:pPr>
            <a:r>
              <a:t>发现：</a:t>
            </a:r>
            <a:r>
              <a:rPr lang="zh-CN" altLang="en-US"/>
              <a:t>使用无分支指令后，无感知</a:t>
            </a:r>
            <a:r>
              <a:rPr lang="en-US" altLang="zh-CN"/>
              <a:t>CNN</a:t>
            </a:r>
            <a:r>
              <a:rPr lang="zh-CN" altLang="en-US"/>
              <a:t>推理本身没有额外开销。</a:t>
            </a:r>
            <a:r>
              <a:rPr lang="en-US" altLang="zh-CN"/>
              <a:t> </a:t>
            </a:r>
            <a:endParaRPr lang="en-US" altLang="zh-CN"/>
          </a:p>
        </p:txBody>
      </p:sp>
      <p:sp>
        <p:nvSpPr>
          <p:cNvPr id="3" name="标题 2"/>
          <p:cNvSpPr>
            <a:spLocks noGrp="1"/>
          </p:cNvSpPr>
          <p:nvPr>
            <p:ph type="title" idx="1"/>
            <p:custDataLst>
              <p:tags r:id="rId2"/>
            </p:custDataLst>
          </p:nvPr>
        </p:nvSpPr>
        <p:spPr/>
        <p:txBody>
          <a:bodyPr/>
          <a:p>
            <a:r>
              <a:rPr lang="zh-CN" altLang="en-US"/>
              <a:t>实验测试</a:t>
            </a:r>
            <a:r>
              <a:rPr lang="en-US" altLang="zh-CN">
                <a:sym typeface="+mn-ea"/>
              </a:rPr>
              <a:t>——</a:t>
            </a:r>
            <a:r>
              <a:rPr>
                <a:sym typeface="+mn-ea"/>
              </a:rPr>
              <a:t>无感知组件的性能</a:t>
            </a:r>
            <a:endParaRPr lang="zh-CN" altLang="en-US"/>
          </a:p>
        </p:txBody>
      </p:sp>
      <p:pic>
        <p:nvPicPr>
          <p:cNvPr id="4" name="图片 3"/>
          <p:cNvPicPr>
            <a:picLocks noChangeAspect="1"/>
          </p:cNvPicPr>
          <p:nvPr/>
        </p:nvPicPr>
        <p:blipFill>
          <a:blip r:embed="rId3"/>
          <a:stretch>
            <a:fillRect/>
          </a:stretch>
        </p:blipFill>
        <p:spPr>
          <a:xfrm>
            <a:off x="241300" y="2531110"/>
            <a:ext cx="5854700" cy="3387090"/>
          </a:xfrm>
          <a:prstGeom prst="rect">
            <a:avLst/>
          </a:prstGeom>
        </p:spPr>
      </p:pic>
      <p:pic>
        <p:nvPicPr>
          <p:cNvPr id="5" name="图片 4"/>
          <p:cNvPicPr>
            <a:picLocks noChangeAspect="1"/>
          </p:cNvPicPr>
          <p:nvPr/>
        </p:nvPicPr>
        <p:blipFill>
          <a:blip r:embed="rId4"/>
          <a:stretch>
            <a:fillRect/>
          </a:stretch>
        </p:blipFill>
        <p:spPr>
          <a:xfrm>
            <a:off x="6724650" y="2336800"/>
            <a:ext cx="4367530" cy="3581400"/>
          </a:xfrm>
          <a:prstGeom prst="rect">
            <a:avLst/>
          </a:prstGeom>
        </p:spPr>
      </p:pic>
    </p:spTree>
    <p:custDataLst>
      <p:tags r:id="rId5"/>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p>
            <a:pPr marL="0" indent="0">
              <a:buNone/>
            </a:pPr>
            <a:r>
              <a:rPr lang="zh-CN" altLang="en-US"/>
              <a:t>这部分将所有组件组合起来，在混合</a:t>
            </a:r>
            <a:r>
              <a:rPr lang="en-US" altLang="zh-CN"/>
              <a:t>TEE</a:t>
            </a:r>
            <a:r>
              <a:rPr lang="zh-CN" altLang="en-US"/>
              <a:t>架构中评估两条完整流水线的性能。</a:t>
            </a:r>
            <a:endParaRPr lang="zh-CN" altLang="en-US"/>
          </a:p>
          <a:p>
            <a:pPr marL="0" indent="0">
              <a:buNone/>
            </a:pPr>
            <a:r>
              <a:rPr lang="zh-CN" altLang="en-US"/>
              <a:t>对象分类：</a:t>
            </a:r>
            <a:r>
              <a:rPr lang="en-US" altLang="zh-CN"/>
              <a:t>CPU</a:t>
            </a:r>
            <a:r>
              <a:rPr lang="zh-CN" altLang="en-US"/>
              <a:t>视觉算法提取对象</a:t>
            </a:r>
            <a:r>
              <a:rPr lang="en-US" altLang="zh-CN"/>
              <a:t> -&gt; GPU CNN</a:t>
            </a:r>
            <a:r>
              <a:rPr lang="zh-CN" altLang="en-US"/>
              <a:t>分类。</a:t>
            </a:r>
            <a:endParaRPr lang="zh-CN" altLang="en-US"/>
          </a:p>
          <a:p>
            <a:pPr marL="0" indent="0">
              <a:buNone/>
            </a:pPr>
            <a:r>
              <a:rPr lang="zh-CN" altLang="en-US"/>
              <a:t>配置：每帧最多处理</a:t>
            </a:r>
            <a:r>
              <a:rPr lang="en-US" altLang="zh-CN"/>
              <a:t>5</a:t>
            </a:r>
            <a:r>
              <a:rPr lang="zh-CN" altLang="en-US"/>
              <a:t>个对象（含哑元），</a:t>
            </a:r>
            <a:r>
              <a:rPr lang="en-US" altLang="zh-CN"/>
              <a:t>CNN</a:t>
            </a:r>
            <a:r>
              <a:rPr lang="zh-CN" altLang="en-US"/>
              <a:t>消费速率设为</a:t>
            </a:r>
            <a:r>
              <a:rPr lang="en-US" altLang="zh-CN"/>
              <a:t>2-3</a:t>
            </a:r>
            <a:r>
              <a:rPr lang="zh-CN" altLang="en-US"/>
              <a:t>对象</a:t>
            </a:r>
            <a:r>
              <a:rPr lang="en-US" altLang="zh-CN"/>
              <a:t>/</a:t>
            </a:r>
            <a:r>
              <a:rPr lang="zh-CN" altLang="en-US"/>
              <a:t>帧。</a:t>
            </a:r>
            <a:endParaRPr lang="zh-CN" altLang="en-US"/>
          </a:p>
        </p:txBody>
      </p:sp>
      <p:sp>
        <p:nvSpPr>
          <p:cNvPr id="3" name="标题 2"/>
          <p:cNvSpPr>
            <a:spLocks noGrp="1"/>
          </p:cNvSpPr>
          <p:nvPr>
            <p:ph type="title" idx="1"/>
            <p:custDataLst>
              <p:tags r:id="rId2"/>
            </p:custDataLst>
          </p:nvPr>
        </p:nvSpPr>
        <p:spPr/>
        <p:txBody>
          <a:bodyPr/>
          <a:p>
            <a:r>
              <a:rPr lang="zh-CN" altLang="en-US"/>
              <a:t>实验测试</a:t>
            </a:r>
            <a:r>
              <a:rPr lang="en-US" altLang="zh-CN"/>
              <a:t>——</a:t>
            </a:r>
            <a:r>
              <a:rPr lang="zh-CN" altLang="en-US"/>
              <a:t>端到端系统性能</a:t>
            </a:r>
            <a:endParaRPr lang="zh-CN" altLang="en-US"/>
          </a:p>
        </p:txBody>
      </p:sp>
      <p:pic>
        <p:nvPicPr>
          <p:cNvPr id="4" name="图片 3"/>
          <p:cNvPicPr>
            <a:picLocks noChangeAspect="1"/>
          </p:cNvPicPr>
          <p:nvPr/>
        </p:nvPicPr>
        <p:blipFill>
          <a:blip r:embed="rId3"/>
          <a:stretch>
            <a:fillRect/>
          </a:stretch>
        </p:blipFill>
        <p:spPr>
          <a:xfrm>
            <a:off x="2284730" y="2781300"/>
            <a:ext cx="5798185" cy="3890645"/>
          </a:xfrm>
          <a:prstGeom prst="rect">
            <a:avLst/>
          </a:prstGeom>
        </p:spPr>
      </p:pic>
    </p:spTree>
    <p:custDataLst>
      <p:tags r:id="rId4"/>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p>
            <a:pPr marL="0" indent="0">
              <a:buNone/>
            </a:pPr>
            <a:r>
              <a:rPr lang="zh-CN" altLang="en-US"/>
              <a:t>这部分将所有组件组合起来，在混合</a:t>
            </a:r>
            <a:r>
              <a:rPr lang="en-US" altLang="zh-CN"/>
              <a:t>TEE</a:t>
            </a:r>
            <a:r>
              <a:rPr lang="zh-CN" altLang="en-US"/>
              <a:t>架构中评估两条完整流水线的性能。</a:t>
            </a:r>
            <a:endParaRPr lang="zh-CN" altLang="en-US"/>
          </a:p>
          <a:p>
            <a:pPr marL="0" indent="0">
              <a:buNone/>
            </a:pPr>
            <a:r>
              <a:rPr lang="zh-CN" altLang="en-US"/>
              <a:t>对象检测</a:t>
            </a:r>
            <a:r>
              <a:rPr lang="en-US" altLang="zh-CN"/>
              <a:t>+</a:t>
            </a:r>
            <a:r>
              <a:rPr lang="zh-CN" altLang="en-US"/>
              <a:t>跟踪：</a:t>
            </a:r>
            <a:r>
              <a:rPr lang="en-US" altLang="zh-CN"/>
              <a:t>YOLO</a:t>
            </a:r>
            <a:r>
              <a:rPr lang="zh-CN" altLang="en-US"/>
              <a:t>处理整帧</a:t>
            </a:r>
            <a:r>
              <a:rPr lang="en-US" altLang="zh-CN"/>
              <a:t> -&gt; CPU</a:t>
            </a:r>
            <a:r>
              <a:rPr lang="zh-CN" altLang="en-US"/>
              <a:t>对象跟踪。</a:t>
            </a:r>
            <a:endParaRPr lang="zh-CN" altLang="en-US"/>
          </a:p>
        </p:txBody>
      </p:sp>
      <p:sp>
        <p:nvSpPr>
          <p:cNvPr id="3" name="标题 2"/>
          <p:cNvSpPr>
            <a:spLocks noGrp="1"/>
          </p:cNvSpPr>
          <p:nvPr>
            <p:ph type="title" idx="1"/>
            <p:custDataLst>
              <p:tags r:id="rId2"/>
            </p:custDataLst>
          </p:nvPr>
        </p:nvSpPr>
        <p:spPr/>
        <p:txBody>
          <a:bodyPr/>
          <a:p>
            <a:r>
              <a:rPr lang="zh-CN" altLang="en-US"/>
              <a:t>实验测试</a:t>
            </a:r>
            <a:r>
              <a:rPr lang="en-US" altLang="zh-CN"/>
              <a:t>——</a:t>
            </a:r>
            <a:r>
              <a:rPr lang="zh-CN" altLang="en-US"/>
              <a:t>端到端系统性能</a:t>
            </a:r>
            <a:endParaRPr lang="zh-CN" altLang="en-US"/>
          </a:p>
        </p:txBody>
      </p:sp>
      <p:pic>
        <p:nvPicPr>
          <p:cNvPr id="5" name="图片 4"/>
          <p:cNvPicPr>
            <a:picLocks noChangeAspect="1"/>
          </p:cNvPicPr>
          <p:nvPr/>
        </p:nvPicPr>
        <p:blipFill>
          <a:blip r:embed="rId3"/>
          <a:stretch>
            <a:fillRect/>
          </a:stretch>
        </p:blipFill>
        <p:spPr>
          <a:xfrm>
            <a:off x="2227580" y="2157095"/>
            <a:ext cx="6631940" cy="4246245"/>
          </a:xfrm>
          <a:prstGeom prst="rect">
            <a:avLst/>
          </a:prstGeom>
        </p:spPr>
      </p:pic>
    </p:spTree>
    <p:custDataLst>
      <p:tags r:id="rId4"/>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p>
            <a:pPr marL="0" indent="0">
              <a:buNone/>
            </a:pPr>
            <a:r>
              <a:rPr lang="zh-CN" altLang="en-US"/>
              <a:t>整体吞吐量分析：</a:t>
            </a:r>
            <a:endParaRPr lang="zh-CN" altLang="en-US"/>
          </a:p>
          <a:p>
            <a:pPr marL="0" indent="0">
              <a:buNone/>
            </a:pPr>
            <a:endParaRPr lang="zh-CN" altLang="en-US"/>
          </a:p>
        </p:txBody>
      </p:sp>
      <p:sp>
        <p:nvSpPr>
          <p:cNvPr id="3" name="标题 2"/>
          <p:cNvSpPr>
            <a:spLocks noGrp="1"/>
          </p:cNvSpPr>
          <p:nvPr>
            <p:ph type="title" idx="1"/>
            <p:custDataLst>
              <p:tags r:id="rId2"/>
            </p:custDataLst>
          </p:nvPr>
        </p:nvSpPr>
        <p:spPr/>
        <p:txBody>
          <a:bodyPr/>
          <a:p>
            <a:r>
              <a:rPr lang="zh-CN" altLang="en-US"/>
              <a:t>实验测试</a:t>
            </a:r>
            <a:r>
              <a:rPr lang="en-US" altLang="zh-CN"/>
              <a:t>——</a:t>
            </a:r>
            <a:r>
              <a:rPr lang="zh-CN" altLang="en-US"/>
              <a:t>端到端系统性能</a:t>
            </a:r>
            <a:endParaRPr lang="zh-CN" altLang="en-US"/>
          </a:p>
        </p:txBody>
      </p:sp>
      <p:pic>
        <p:nvPicPr>
          <p:cNvPr id="4" name="图片 3"/>
          <p:cNvPicPr>
            <a:picLocks noChangeAspect="1"/>
          </p:cNvPicPr>
          <p:nvPr/>
        </p:nvPicPr>
        <p:blipFill>
          <a:blip r:embed="rId3"/>
          <a:stretch>
            <a:fillRect/>
          </a:stretch>
        </p:blipFill>
        <p:spPr>
          <a:xfrm>
            <a:off x="1261110" y="1735455"/>
            <a:ext cx="7885430" cy="4276090"/>
          </a:xfrm>
          <a:prstGeom prst="rect">
            <a:avLst/>
          </a:prstGeom>
        </p:spPr>
      </p:pic>
    </p:spTree>
    <p:custDataLst>
      <p:tags r:id="rId4"/>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内容占位符 3"/>
          <p:cNvPicPr>
            <a:picLocks noChangeAspect="1"/>
          </p:cNvPicPr>
          <p:nvPr>
            <p:ph idx="3"/>
            <p:custDataLst>
              <p:tags r:id="rId1"/>
            </p:custDataLst>
          </p:nvPr>
        </p:nvPicPr>
        <p:blipFill>
          <a:blip r:embed="rId2"/>
          <a:stretch>
            <a:fillRect/>
          </a:stretch>
        </p:blipFill>
        <p:spPr>
          <a:xfrm>
            <a:off x="417830" y="2150745"/>
            <a:ext cx="4250055" cy="3659505"/>
          </a:xfrm>
          <a:prstGeom prst="rect">
            <a:avLst/>
          </a:prstGeom>
        </p:spPr>
      </p:pic>
      <p:sp>
        <p:nvSpPr>
          <p:cNvPr id="3" name="标题 2"/>
          <p:cNvSpPr>
            <a:spLocks noGrp="1"/>
          </p:cNvSpPr>
          <p:nvPr>
            <p:ph type="title" idx="1"/>
            <p:custDataLst>
              <p:tags r:id="rId3"/>
            </p:custDataLst>
          </p:nvPr>
        </p:nvSpPr>
        <p:spPr/>
        <p:txBody>
          <a:bodyPr/>
          <a:p>
            <a:r>
              <a:rPr lang="zh-CN" altLang="en-US"/>
              <a:t>实验测试</a:t>
            </a:r>
            <a:r>
              <a:rPr lang="en-US" altLang="zh-CN"/>
              <a:t>——TEE</a:t>
            </a:r>
            <a:r>
              <a:rPr lang="zh-CN" altLang="en-US"/>
              <a:t>环境开销</a:t>
            </a:r>
            <a:endParaRPr lang="zh-CN" altLang="en-US"/>
          </a:p>
        </p:txBody>
      </p:sp>
      <p:sp>
        <p:nvSpPr>
          <p:cNvPr id="7" name="文本框 6"/>
          <p:cNvSpPr txBox="1"/>
          <p:nvPr/>
        </p:nvSpPr>
        <p:spPr>
          <a:xfrm>
            <a:off x="695960" y="1245870"/>
            <a:ext cx="10465435" cy="617220"/>
          </a:xfrm>
          <a:prstGeom prst="rect">
            <a:avLst/>
          </a:prstGeom>
          <a:noFill/>
        </p:spPr>
        <p:txBody>
          <a:bodyPr wrap="square" rtlCol="0">
            <a:noAutofit/>
          </a:bodyPr>
          <a:p>
            <a:r>
              <a:rPr lang="zh-CN" altLang="en-US"/>
              <a:t>核心问题：</a:t>
            </a:r>
            <a:r>
              <a:rPr lang="en-US" altLang="zh-CN"/>
              <a:t>SGX</a:t>
            </a:r>
            <a:r>
              <a:rPr lang="zh-CN" altLang="en-US"/>
              <a:t>的受保护内存（</a:t>
            </a:r>
            <a:r>
              <a:rPr lang="en-US" altLang="zh-CN"/>
              <a:t>EPC</a:t>
            </a:r>
            <a:r>
              <a:rPr lang="zh-CN" altLang="en-US"/>
              <a:t>）很小（仅</a:t>
            </a:r>
            <a:r>
              <a:rPr lang="en-US" altLang="zh-CN"/>
              <a:t>93.5MB</a:t>
            </a:r>
            <a:r>
              <a:rPr lang="zh-CN" altLang="en-US"/>
              <a:t>），导致缺页异常非常昂贵。</a:t>
            </a:r>
            <a:endParaRPr lang="zh-CN" altLang="en-US"/>
          </a:p>
        </p:txBody>
      </p:sp>
      <p:sp>
        <p:nvSpPr>
          <p:cNvPr id="8" name="文本框 7"/>
          <p:cNvSpPr txBox="1"/>
          <p:nvPr/>
        </p:nvSpPr>
        <p:spPr>
          <a:xfrm>
            <a:off x="5102860" y="1863090"/>
            <a:ext cx="6057900" cy="3947160"/>
          </a:xfrm>
          <a:prstGeom prst="rect">
            <a:avLst/>
          </a:prstGeom>
          <a:noFill/>
        </p:spPr>
        <p:txBody>
          <a:bodyPr wrap="square" rtlCol="0">
            <a:noAutofit/>
          </a:bodyPr>
          <a:p>
            <a:r>
              <a:rPr lang="zh-CN" altLang="en-US"/>
              <a:t>对于内存占用大的工作负载（如</a:t>
            </a:r>
            <a:r>
              <a:rPr lang="en-US" altLang="zh-CN"/>
              <a:t>132MB</a:t>
            </a:r>
            <a:r>
              <a:rPr lang="zh-CN" altLang="en-US"/>
              <a:t>的背景减除工作集），延迟从</a:t>
            </a:r>
            <a:r>
              <a:rPr lang="en-US" altLang="zh-CN"/>
              <a:t>6ms</a:t>
            </a:r>
            <a:r>
              <a:rPr lang="zh-CN" altLang="en-US"/>
              <a:t>暴增至</a:t>
            </a:r>
            <a:r>
              <a:rPr lang="en-US" altLang="zh-CN"/>
              <a:t>225ms</a:t>
            </a:r>
            <a:r>
              <a:rPr lang="zh-CN" altLang="en-US"/>
              <a:t>。</a:t>
            </a:r>
            <a:endParaRPr lang="zh-CN" altLang="en-US"/>
          </a:p>
          <a:p>
            <a:r>
              <a:rPr lang="zh-CN" altLang="en-US"/>
              <a:t>当工作集能放入</a:t>
            </a:r>
            <a:r>
              <a:rPr lang="en-US" altLang="zh-CN"/>
              <a:t>EPC</a:t>
            </a:r>
            <a:r>
              <a:rPr lang="zh-CN" altLang="en-US"/>
              <a:t>时，</a:t>
            </a:r>
            <a:r>
              <a:rPr lang="en-US" altLang="zh-CN"/>
              <a:t>SGX</a:t>
            </a:r>
            <a:r>
              <a:rPr lang="zh-CN" altLang="en-US"/>
              <a:t>本身的开销很小（几毫秒），此时</a:t>
            </a:r>
            <a:r>
              <a:rPr lang="en-US" altLang="zh-CN"/>
              <a:t>Visor</a:t>
            </a:r>
            <a:r>
              <a:rPr lang="zh-CN" altLang="en-US"/>
              <a:t>的无感知开销约为</a:t>
            </a:r>
            <a:r>
              <a:rPr lang="en-US" altLang="zh-CN"/>
              <a:t> 2.3</a:t>
            </a:r>
            <a:r>
              <a:rPr lang="zh-CN" altLang="en-US"/>
              <a:t>倍。这表明未来的</a:t>
            </a:r>
            <a:r>
              <a:rPr lang="en-US" altLang="zh-CN"/>
              <a:t>TEE</a:t>
            </a:r>
            <a:r>
              <a:rPr lang="zh-CN" altLang="en-US"/>
              <a:t>拥有更大</a:t>
            </a:r>
            <a:r>
              <a:rPr lang="en-US" altLang="zh-CN"/>
              <a:t>EPC</a:t>
            </a:r>
            <a:r>
              <a:rPr lang="zh-CN" altLang="en-US"/>
              <a:t>时，</a:t>
            </a:r>
            <a:r>
              <a:rPr lang="en-US" altLang="zh-CN"/>
              <a:t>Visor</a:t>
            </a:r>
            <a:r>
              <a:rPr lang="zh-CN" altLang="en-US"/>
              <a:t>的性能会更好。</a:t>
            </a:r>
            <a:endParaRPr lang="zh-CN" altLang="en-US"/>
          </a:p>
        </p:txBody>
      </p:sp>
    </p:spTree>
    <p:custDataLst>
      <p:tags r:id="rId4"/>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a:xfrm>
            <a:off x="695960" y="1245235"/>
            <a:ext cx="5342890" cy="3216275"/>
          </a:xfrm>
        </p:spPr>
        <p:txBody>
          <a:bodyPr/>
          <a:p>
            <a:r>
              <a:rPr lang="zh-CN" altLang="en-US"/>
              <a:t>视频分析服务的兴起</a:t>
            </a:r>
            <a:endParaRPr lang="zh-CN" altLang="en-US"/>
          </a:p>
          <a:p>
            <a:pPr marL="0" indent="0">
              <a:buNone/>
            </a:pPr>
            <a:r>
              <a:rPr lang="zh-CN" altLang="en-US"/>
              <a:t>企业和个人安装了大量摄像头（用于交通监控、零售分析、安防、智能家居等）。这些摄像头产生海量视频数据，需要强大的计算资源进行分析。因此，一种常见的模式是将视频流传输到云上，由云服务商提供的强大算力（</a:t>
            </a:r>
            <a:r>
              <a:rPr lang="en-US" altLang="zh-CN"/>
              <a:t>CPU</a:t>
            </a:r>
            <a:r>
              <a:rPr lang="zh-CN" altLang="en-US"/>
              <a:t>和</a:t>
            </a:r>
            <a:r>
              <a:rPr lang="en-US" altLang="zh-CN"/>
              <a:t>GPU</a:t>
            </a:r>
            <a:r>
              <a:rPr lang="zh-CN" altLang="en-US"/>
              <a:t>）来运行分析流水线（</a:t>
            </a:r>
            <a:r>
              <a:rPr lang="en-US" altLang="zh-CN"/>
              <a:t>Pipeline</a:t>
            </a:r>
            <a:r>
              <a:rPr lang="zh-CN" altLang="en-US"/>
              <a:t>），这就是</a:t>
            </a:r>
            <a:r>
              <a:rPr lang="en-US" altLang="zh-CN"/>
              <a:t>“</a:t>
            </a:r>
            <a:r>
              <a:rPr lang="zh-CN" altLang="en-US"/>
              <a:t>视频分析即服务</a:t>
            </a:r>
            <a:r>
              <a:rPr lang="en-US" altLang="zh-CN"/>
              <a:t>”</a:t>
            </a:r>
            <a:r>
              <a:rPr lang="zh-CN" altLang="en-US"/>
              <a:t>。</a:t>
            </a:r>
            <a:endParaRPr lang="zh-CN" altLang="en-US"/>
          </a:p>
        </p:txBody>
      </p:sp>
      <p:sp>
        <p:nvSpPr>
          <p:cNvPr id="3" name="标题 2"/>
          <p:cNvSpPr>
            <a:spLocks noGrp="1"/>
          </p:cNvSpPr>
          <p:nvPr>
            <p:ph type="title" idx="1"/>
            <p:custDataLst>
              <p:tags r:id="rId2"/>
            </p:custDataLst>
          </p:nvPr>
        </p:nvSpPr>
        <p:spPr/>
        <p:txBody>
          <a:bodyPr/>
          <a:p>
            <a:r>
              <a:rPr lang="en-US" altLang="zh-CN"/>
              <a:t>1</a:t>
            </a:r>
            <a:r>
              <a:rPr lang="zh-CN" altLang="en-US"/>
              <a:t>研究背景及现状</a:t>
            </a:r>
            <a:r>
              <a:rPr lang="en-US" altLang="zh-CN"/>
              <a:t>——</a:t>
            </a:r>
            <a:r>
              <a:t>背景</a:t>
            </a:r>
          </a:p>
        </p:txBody>
      </p:sp>
      <p:sp>
        <p:nvSpPr>
          <p:cNvPr id="4" name="文本框 3"/>
          <p:cNvSpPr txBox="1"/>
          <p:nvPr/>
        </p:nvSpPr>
        <p:spPr>
          <a:xfrm>
            <a:off x="6605905" y="1080135"/>
            <a:ext cx="5138420" cy="3382010"/>
          </a:xfrm>
          <a:prstGeom prst="rect">
            <a:avLst/>
          </a:prstGeom>
          <a:noFill/>
        </p:spPr>
        <p:txBody>
          <a:bodyPr wrap="square" rtlCol="0">
            <a:noAutofit/>
          </a:bodyPr>
          <a:p>
            <a:pPr marL="285750" indent="-285750" algn="l">
              <a:lnSpc>
                <a:spcPct val="130000"/>
              </a:lnSpc>
              <a:spcBef>
                <a:spcPts val="1200"/>
              </a:spcBef>
              <a:spcAft>
                <a:spcPts val="0"/>
              </a:spcAft>
              <a:buClrTx/>
              <a:buSzTx/>
              <a:buFont typeface="Arial" panose="020B0604020202020204" pitchFamily="34" charset="0"/>
              <a:buChar char="•"/>
            </a:pPr>
            <a:r>
              <a:rPr lang="zh-CN" altLang="en-US" spc="150">
                <a:ln>
                  <a:noFill/>
                  <a:prstDash val="sysDot"/>
                </a:ln>
                <a:solidFill>
                  <a:schemeClr val="tx1">
                    <a:lumMod val="75000"/>
                    <a:lumOff val="25000"/>
                  </a:schemeClr>
                </a:solidFill>
                <a:uFillTx/>
                <a:latin typeface="+mn-ea"/>
                <a:cs typeface="MiSans Normal" panose="00000500000000000000" charset="-122"/>
              </a:rPr>
              <a:t>隐私泄露的巨大风险</a:t>
            </a:r>
            <a:endParaRPr lang="zh-CN" altLang="en-US" spc="150">
              <a:ln>
                <a:noFill/>
                <a:prstDash val="sysDot"/>
              </a:ln>
              <a:solidFill>
                <a:schemeClr val="tx1">
                  <a:lumMod val="75000"/>
                  <a:lumOff val="25000"/>
                </a:schemeClr>
              </a:solidFill>
              <a:uFillTx/>
              <a:latin typeface="+mn-ea"/>
              <a:cs typeface="MiSans Normal" panose="00000500000000000000" charset="-122"/>
            </a:endParaRPr>
          </a:p>
          <a:p>
            <a:pPr algn="l">
              <a:lnSpc>
                <a:spcPct val="130000"/>
              </a:lnSpc>
              <a:spcBef>
                <a:spcPts val="1200"/>
              </a:spcBef>
              <a:spcAft>
                <a:spcPts val="0"/>
              </a:spcAft>
              <a:buClrTx/>
              <a:buSzTx/>
              <a:buFont typeface="Arial" panose="020B0604020202020204" pitchFamily="34" charset="0"/>
            </a:pPr>
            <a:r>
              <a:rPr lang="zh-CN" altLang="en-US" spc="150">
                <a:ln>
                  <a:noFill/>
                  <a:prstDash val="sysDot"/>
                </a:ln>
                <a:solidFill>
                  <a:schemeClr val="tx1">
                    <a:lumMod val="75000"/>
                    <a:lumOff val="25000"/>
                  </a:schemeClr>
                </a:solidFill>
                <a:uFillTx/>
                <a:latin typeface="+mn-ea"/>
                <a:cs typeface="MiSans Normal" panose="00000500000000000000" charset="-122"/>
              </a:rPr>
              <a:t>这些视频通常包含高度敏感的信息（你的家庭内部、工作场所、车牌、日常生活习惯等）。如果直接将原始视频发送到云服务商的服务器上，意味着你必须完全信任云服务商及其员工，以及共享同一台服务器的其他租户不会偷看或滥用你的数据。这在法律（如GDPR）和用户信任上都是不可接受的。</a:t>
            </a:r>
            <a:endParaRPr lang="zh-CN" altLang="en-US" spc="150">
              <a:ln>
                <a:noFill/>
                <a:prstDash val="sysDot"/>
              </a:ln>
              <a:solidFill>
                <a:schemeClr val="tx1">
                  <a:lumMod val="75000"/>
                  <a:lumOff val="25000"/>
                </a:schemeClr>
              </a:solidFill>
              <a:uFillTx/>
              <a:latin typeface="+mn-ea"/>
              <a:cs typeface="MiSans Normal" panose="00000500000000000000" charset="-122"/>
            </a:endParaRPr>
          </a:p>
        </p:txBody>
      </p:sp>
      <p:pic>
        <p:nvPicPr>
          <p:cNvPr id="5" name="图片 4"/>
          <p:cNvPicPr>
            <a:picLocks noChangeAspect="1"/>
          </p:cNvPicPr>
          <p:nvPr/>
        </p:nvPicPr>
        <p:blipFill>
          <a:blip r:embed="rId3"/>
          <a:stretch>
            <a:fillRect/>
          </a:stretch>
        </p:blipFill>
        <p:spPr>
          <a:xfrm>
            <a:off x="120650" y="1036320"/>
            <a:ext cx="6230620" cy="3469005"/>
          </a:xfrm>
          <a:prstGeom prst="rect">
            <a:avLst/>
          </a:prstGeom>
        </p:spPr>
      </p:pic>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strips(downLeft)">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strips(downLeft)">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down)">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2" grpId="1" build="p"/>
      <p:bldP spid="4" grpId="0"/>
      <p:bldP spid="4" grpId="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p>
            <a:pPr marL="0" indent="0">
              <a:buNone/>
            </a:pPr>
            <a:r>
              <a:rPr lang="zh-CN" altLang="en-US"/>
              <a:t>对比对象：</a:t>
            </a:r>
            <a:r>
              <a:rPr lang="en-US" altLang="zh-CN"/>
              <a:t>Obfuscuro</a:t>
            </a:r>
            <a:r>
              <a:rPr lang="zh-CN" altLang="en-US"/>
              <a:t>（最先进的通用无感知执行系统）。</a:t>
            </a:r>
            <a:endParaRPr lang="zh-CN" altLang="en-US"/>
          </a:p>
          <a:p>
            <a:pPr marL="0" indent="0">
              <a:buNone/>
            </a:pPr>
            <a:r>
              <a:rPr lang="zh-CN" altLang="en-US"/>
              <a:t>实验：移植简单的对象裁剪模块到</a:t>
            </a:r>
            <a:r>
              <a:rPr lang="en-US" altLang="zh-CN"/>
              <a:t>Obfuscuro</a:t>
            </a:r>
            <a:r>
              <a:rPr lang="zh-CN" altLang="en-US"/>
              <a:t>上运行。</a:t>
            </a:r>
            <a:endParaRPr lang="en-US" altLang="zh-CN"/>
          </a:p>
          <a:p>
            <a:pPr marL="0" indent="0">
              <a:buNone/>
            </a:pPr>
            <a:r>
              <a:rPr lang="zh-CN" altLang="en-US"/>
              <a:t>结果：裁剪一个</a:t>
            </a:r>
            <a:r>
              <a:rPr lang="en-US" altLang="zh-CN"/>
              <a:t>128x128</a:t>
            </a:r>
            <a:r>
              <a:rPr lang="zh-CN" altLang="en-US"/>
              <a:t>的对象，</a:t>
            </a:r>
            <a:r>
              <a:rPr lang="en-US" altLang="zh-CN"/>
              <a:t>Obfuscuro</a:t>
            </a:r>
            <a:r>
              <a:rPr lang="zh-CN" altLang="en-US"/>
              <a:t>需要</a:t>
            </a:r>
            <a:r>
              <a:rPr lang="en-US" altLang="zh-CN"/>
              <a:t>8.5</a:t>
            </a:r>
            <a:r>
              <a:rPr lang="zh-CN" altLang="en-US"/>
              <a:t>小时，而</a:t>
            </a:r>
            <a:r>
              <a:rPr lang="en-US" altLang="zh-CN"/>
              <a:t>Visor</a:t>
            </a:r>
            <a:r>
              <a:rPr lang="zh-CN" altLang="en-US"/>
              <a:t>仅需</a:t>
            </a:r>
            <a:r>
              <a:rPr lang="en-US" altLang="zh-CN"/>
              <a:t>800</a:t>
            </a:r>
            <a:r>
              <a:rPr lang="zh-CN" altLang="en-US"/>
              <a:t>微秒。</a:t>
            </a:r>
            <a:r>
              <a:rPr lang="en-US" altLang="zh-CN"/>
              <a:t>Visor</a:t>
            </a:r>
            <a:r>
              <a:rPr lang="zh-CN" altLang="en-US"/>
              <a:t>比通用方案快了</a:t>
            </a:r>
            <a:r>
              <a:rPr lang="en-US" altLang="zh-CN"/>
              <a:t> </a:t>
            </a:r>
            <a:r>
              <a:rPr lang="zh-CN" altLang="en-US"/>
              <a:t>超过</a:t>
            </a:r>
            <a:r>
              <a:rPr lang="en-US" altLang="zh-CN"/>
              <a:t>7</a:t>
            </a:r>
            <a:r>
              <a:rPr lang="zh-CN" altLang="en-US"/>
              <a:t>个数量级。这一对比极其强烈地证明了为特定领域定制化设计无感知算法的巨大必要性与优势。</a:t>
            </a:r>
            <a:endParaRPr lang="zh-CN" altLang="en-US"/>
          </a:p>
        </p:txBody>
      </p:sp>
      <p:sp>
        <p:nvSpPr>
          <p:cNvPr id="3" name="标题 2"/>
          <p:cNvSpPr>
            <a:spLocks noGrp="1"/>
          </p:cNvSpPr>
          <p:nvPr>
            <p:ph type="title" idx="1"/>
            <p:custDataLst>
              <p:tags r:id="rId2"/>
            </p:custDataLst>
          </p:nvPr>
        </p:nvSpPr>
        <p:spPr/>
        <p:txBody>
          <a:bodyPr/>
          <a:p>
            <a:r>
              <a:rPr lang="zh-CN" altLang="en-US"/>
              <a:t>实验测试</a:t>
            </a:r>
            <a:r>
              <a:rPr lang="en-US" altLang="zh-CN"/>
              <a:t>——</a:t>
            </a:r>
            <a:r>
              <a:rPr lang="zh-CN" altLang="en-US"/>
              <a:t>与现有工作的对比</a:t>
            </a:r>
            <a:endParaRPr lang="zh-CN" altLang="en-US"/>
          </a:p>
        </p:txBody>
      </p:sp>
    </p:spTree>
    <p:custDataLst>
      <p:tags r:id="rId3"/>
    </p:custData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idx="1"/>
            <p:custDataLst>
              <p:tags r:id="rId1"/>
            </p:custDataLst>
          </p:nvPr>
        </p:nvSpPr>
        <p:spPr>
          <a:xfrm>
            <a:off x="2418715" y="1901190"/>
            <a:ext cx="8250555" cy="1705610"/>
          </a:xfrm>
        </p:spPr>
        <p:txBody>
          <a:bodyPr/>
          <a:lstStyle/>
          <a:p>
            <a:r>
              <a:rPr lang="zh-CN" altLang="en-US" dirty="0"/>
              <a:t>THANK  YOU</a:t>
            </a:r>
            <a:endParaRPr lang="zh-CN" altLang="en-US" dirty="0"/>
          </a:p>
        </p:txBody>
      </p:sp>
      <p:sp>
        <p:nvSpPr>
          <p:cNvPr id="3" name="文本占位符 2"/>
          <p:cNvSpPr>
            <a:spLocks noGrp="1"/>
          </p:cNvSpPr>
          <p:nvPr>
            <p:ph type="body" sz="quarter" idx="17"/>
            <p:custDataLst>
              <p:tags r:id="rId2"/>
            </p:custDataLst>
          </p:nvPr>
        </p:nvSpPr>
        <p:spPr>
          <a:xfrm>
            <a:off x="2418715" y="4375145"/>
            <a:ext cx="7444103" cy="656600"/>
          </a:xfrm>
        </p:spPr>
        <p:txBody>
          <a:bodyPr/>
          <a:lstStyle/>
          <a:p>
            <a:r>
              <a:rPr lang="zh-CN" altLang="en-US"/>
              <a:t>汇报人：叶一璇</a:t>
            </a:r>
            <a:endParaRPr lang="zh-CN" altLang="en-US"/>
          </a:p>
        </p:txBody>
      </p:sp>
    </p:spTree>
    <p:custDataLst>
      <p:tags r:id="rId3"/>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a:xfrm>
            <a:off x="695960" y="1245235"/>
            <a:ext cx="11195685" cy="5429885"/>
          </a:xfrm>
        </p:spPr>
        <p:txBody>
          <a:bodyPr/>
          <a:p>
            <a:r>
              <a:t>密码学方法</a:t>
            </a:r>
          </a:p>
          <a:p>
            <a:pPr marL="0" indent="0">
              <a:buNone/>
            </a:pPr>
            <a:r>
              <a:rPr lang="en-US" altLang="zh-CN"/>
              <a:t>1. </a:t>
            </a:r>
            <a:r>
              <a:t>同态加密</a:t>
            </a:r>
          </a:p>
          <a:p>
            <a:pPr marL="0" indent="0">
              <a:buNone/>
            </a:pPr>
            <a:r>
              <a:rPr lang="zh-CN" altLang="en-US"/>
              <a:t>一种对加密数据进行计算后，解密结果与对明文直接计算结果一致的加密技术。</a:t>
            </a:r>
            <a:endParaRPr lang="zh-CN" altLang="en-US"/>
          </a:p>
          <a:p>
            <a:pPr marL="0" indent="0">
              <a:buNone/>
            </a:pPr>
            <a:r>
              <a:rPr lang="zh-CN" altLang="en-US"/>
              <a:t>在传统加密场景中，数据的处理流程是</a:t>
            </a:r>
            <a:r>
              <a:rPr lang="en-US" altLang="zh-CN"/>
              <a:t> “</a:t>
            </a:r>
            <a:r>
              <a:rPr lang="zh-CN" altLang="en-US"/>
              <a:t>解密</a:t>
            </a:r>
            <a:r>
              <a:rPr lang="en-US" altLang="en-US"/>
              <a:t>→</a:t>
            </a:r>
            <a:r>
              <a:rPr lang="zh-CN" altLang="en-US"/>
              <a:t>计算</a:t>
            </a:r>
            <a:r>
              <a:rPr lang="en-US" altLang="en-US"/>
              <a:t>→</a:t>
            </a:r>
            <a:r>
              <a:rPr lang="zh-CN" altLang="en-US"/>
              <a:t>加密</a:t>
            </a:r>
            <a:r>
              <a:rPr lang="en-US" altLang="zh-CN"/>
              <a:t>”</a:t>
            </a:r>
            <a:r>
              <a:rPr lang="zh-CN" altLang="en-US"/>
              <a:t>：用户必须先将加密数据解密为明文，才能进行运算，运算后再重新加密存储或传输。这个过程中，明文数据会暴露给计算方（如云端服务器），存在隐私泄露风险。同态加密颠覆了这一流程，实现了</a:t>
            </a:r>
            <a:r>
              <a:rPr lang="en-US" altLang="zh-CN"/>
              <a:t> “</a:t>
            </a:r>
            <a:r>
              <a:rPr lang="zh-CN" altLang="en-US"/>
              <a:t>加密</a:t>
            </a:r>
            <a:r>
              <a:rPr lang="en-US" altLang="en-US"/>
              <a:t>→</a:t>
            </a:r>
            <a:r>
              <a:rPr lang="zh-CN" altLang="en-US"/>
              <a:t>计算</a:t>
            </a:r>
            <a:r>
              <a:rPr lang="en-US" altLang="en-US"/>
              <a:t>→</a:t>
            </a:r>
            <a:r>
              <a:rPr lang="zh-CN" altLang="en-US"/>
              <a:t>解密</a:t>
            </a:r>
            <a:r>
              <a:rPr lang="en-US" altLang="zh-CN"/>
              <a:t>”</a:t>
            </a:r>
            <a:endParaRPr lang="en-US" altLang="zh-CN"/>
          </a:p>
          <a:p>
            <a:pPr marL="0" indent="0">
              <a:buNone/>
            </a:pPr>
            <a:r>
              <a:rPr lang="en-US" altLang="zh-CN"/>
              <a:t>2. </a:t>
            </a:r>
            <a:r>
              <a:t>安全多方计算</a:t>
            </a:r>
          </a:p>
          <a:p>
            <a:pPr marL="0" indent="0">
              <a:buNone/>
            </a:pPr>
            <a:r>
              <a:rPr lang="zh-CN" altLang="en-US"/>
              <a:t>安全多方计算是密码学与分布式计算交叉领域的核心技术，其核心目标是解决</a:t>
            </a:r>
            <a:r>
              <a:rPr lang="en-US" altLang="zh-CN"/>
              <a:t> “</a:t>
            </a:r>
            <a:r>
              <a:rPr lang="zh-CN" altLang="en-US"/>
              <a:t>数据可用不可见</a:t>
            </a:r>
            <a:r>
              <a:rPr lang="en-US" altLang="zh-CN"/>
              <a:t>” </a:t>
            </a:r>
            <a:r>
              <a:rPr lang="zh-CN" altLang="en-US"/>
              <a:t>的难题</a:t>
            </a:r>
            <a:r>
              <a:rPr lang="en-US" altLang="zh-CN"/>
              <a:t> —— </a:t>
            </a:r>
            <a:r>
              <a:rPr lang="zh-CN" altLang="en-US"/>
              <a:t>让多个参与方在</a:t>
            </a:r>
            <a:r>
              <a:rPr lang="en-US" altLang="zh-CN"/>
              <a:t> </a:t>
            </a:r>
            <a:r>
              <a:rPr lang="zh-CN" altLang="en-US"/>
              <a:t>不泄露各自私有数据</a:t>
            </a:r>
            <a:r>
              <a:rPr lang="en-US" altLang="zh-CN"/>
              <a:t> </a:t>
            </a:r>
            <a:r>
              <a:rPr lang="zh-CN" altLang="en-US"/>
              <a:t>的前提下，共同完成对某个目标函数的计算，并获得与所有数据明文参与计算完全一致的结果。</a:t>
            </a:r>
            <a:endParaRPr lang="zh-CN" altLang="en-US"/>
          </a:p>
          <a:p>
            <a:pPr marL="0" indent="0">
              <a:buNone/>
            </a:pPr>
            <a:endParaRPr lang="zh-CN" altLang="en-US"/>
          </a:p>
        </p:txBody>
      </p:sp>
      <p:sp>
        <p:nvSpPr>
          <p:cNvPr id="3" name="标题 2"/>
          <p:cNvSpPr>
            <a:spLocks noGrp="1"/>
          </p:cNvSpPr>
          <p:nvPr>
            <p:ph type="title" idx="1"/>
            <p:custDataLst>
              <p:tags r:id="rId2"/>
            </p:custDataLst>
          </p:nvPr>
        </p:nvSpPr>
        <p:spPr/>
        <p:txBody>
          <a:bodyPr/>
          <a:p>
            <a:r>
              <a:rPr lang="en-US" altLang="zh-CN"/>
              <a:t>1</a:t>
            </a:r>
            <a:r>
              <a:rPr lang="zh-CN" altLang="en-US"/>
              <a:t>研究背景及现状</a:t>
            </a:r>
            <a:r>
              <a:rPr lang="en-US" altLang="zh-CN"/>
              <a:t>——</a:t>
            </a:r>
            <a:r>
              <a:t>传统解决方法</a:t>
            </a:r>
          </a:p>
        </p:txBody>
      </p:sp>
    </p:spTree>
    <p:custDataLst>
      <p:tags r:id="rId3"/>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p>
            <a:r>
              <a:rPr lang="zh-CN" altLang="en-US"/>
              <a:t>可信执行环境（</a:t>
            </a:r>
            <a:r>
              <a:rPr lang="en-US" altLang="zh-CN"/>
              <a:t>Trusted Execution Environment - TEE</a:t>
            </a:r>
            <a:r>
              <a:rPr lang="zh-CN" altLang="en-US"/>
              <a:t>）</a:t>
            </a:r>
            <a:endParaRPr lang="zh-CN" altLang="en-US"/>
          </a:p>
          <a:p>
            <a:pPr marL="0" indent="0">
              <a:buNone/>
            </a:pPr>
            <a:r>
              <a:rPr lang="zh-CN" altLang="en-US"/>
              <a:t>可信执行环境是一种基于硬件隔离技术构建的安全计算区域，其核心目标是在不可信的系统环境中，为敏感数据处理和关键代码运行提供机密性、完整性和可信性保障。</a:t>
            </a:r>
            <a:endParaRPr lang="zh-CN" altLang="en-US"/>
          </a:p>
          <a:p>
            <a:pPr marL="0" indent="0">
              <a:buNone/>
            </a:pPr>
            <a:r>
              <a:rPr lang="en-US" altLang="zh-CN"/>
              <a:t>TEE </a:t>
            </a:r>
            <a:r>
              <a:rPr lang="zh-CN" altLang="en-US"/>
              <a:t>是设备主处理器内的一个逻辑隔离区域，与设备的</a:t>
            </a:r>
            <a:r>
              <a:rPr lang="en-US" altLang="zh-CN"/>
              <a:t>“</a:t>
            </a:r>
            <a:r>
              <a:rPr lang="zh-CN" altLang="en-US"/>
              <a:t>富执行环境</a:t>
            </a:r>
            <a:r>
              <a:rPr lang="en-US" altLang="zh-CN"/>
              <a:t>”</a:t>
            </a:r>
            <a:r>
              <a:rPr lang="zh-CN" altLang="en-US"/>
              <a:t>（简称</a:t>
            </a:r>
            <a:r>
              <a:rPr lang="en-US" altLang="zh-CN"/>
              <a:t>REE</a:t>
            </a:r>
            <a:r>
              <a:rPr lang="zh-CN" altLang="en-US"/>
              <a:t>，即常规操作系统及其应用运行的环境）并行存在，但通过硬件级机制严格隔离。其本质是通过</a:t>
            </a:r>
            <a:r>
              <a:rPr lang="en-US" altLang="zh-CN"/>
              <a:t> “</a:t>
            </a:r>
            <a:r>
              <a:rPr lang="zh-CN" altLang="en-US"/>
              <a:t>硬件强制隔离</a:t>
            </a:r>
            <a:r>
              <a:rPr lang="en-US" altLang="zh-CN"/>
              <a:t> + </a:t>
            </a:r>
            <a:r>
              <a:rPr lang="zh-CN" altLang="en-US"/>
              <a:t>可信链验证</a:t>
            </a:r>
            <a:r>
              <a:rPr lang="en-US" altLang="zh-CN"/>
              <a:t>”</a:t>
            </a:r>
            <a:r>
              <a:rPr lang="zh-CN" altLang="en-US"/>
              <a:t>，构建一个</a:t>
            </a:r>
            <a:r>
              <a:rPr lang="en-US" altLang="zh-CN"/>
              <a:t>“</a:t>
            </a:r>
            <a:r>
              <a:rPr lang="zh-CN" altLang="en-US"/>
              <a:t>无法被</a:t>
            </a:r>
            <a:r>
              <a:rPr lang="en-US" altLang="zh-CN"/>
              <a:t> REE </a:t>
            </a:r>
            <a:r>
              <a:rPr lang="zh-CN" altLang="en-US"/>
              <a:t>侧篡改、无法被窃听</a:t>
            </a:r>
            <a:r>
              <a:rPr lang="en-US" altLang="zh-CN"/>
              <a:t>”</a:t>
            </a:r>
            <a:r>
              <a:rPr lang="zh-CN" altLang="en-US"/>
              <a:t>的</a:t>
            </a:r>
            <a:r>
              <a:rPr lang="en-US" altLang="zh-CN"/>
              <a:t>“</a:t>
            </a:r>
            <a:r>
              <a:rPr lang="zh-CN" altLang="en-US"/>
              <a:t>安全保险箱</a:t>
            </a:r>
            <a:r>
              <a:rPr lang="en-US" altLang="zh-CN"/>
              <a:t>”</a:t>
            </a:r>
            <a:r>
              <a:rPr lang="zh-CN" altLang="en-US"/>
              <a:t>。</a:t>
            </a:r>
            <a:endParaRPr lang="zh-CN" altLang="en-US"/>
          </a:p>
        </p:txBody>
      </p:sp>
      <p:sp>
        <p:nvSpPr>
          <p:cNvPr id="3" name="标题 2"/>
          <p:cNvSpPr>
            <a:spLocks noGrp="1"/>
          </p:cNvSpPr>
          <p:nvPr>
            <p:ph type="title" idx="1"/>
            <p:custDataLst>
              <p:tags r:id="rId2"/>
            </p:custDataLst>
          </p:nvPr>
        </p:nvSpPr>
        <p:spPr/>
        <p:txBody>
          <a:bodyPr/>
          <a:p>
            <a:r>
              <a:rPr lang="en-US" altLang="zh-CN"/>
              <a:t>1</a:t>
            </a:r>
            <a:r>
              <a:rPr lang="zh-CN" altLang="en-US"/>
              <a:t>研究背景及现状</a:t>
            </a:r>
            <a:r>
              <a:rPr lang="en-US" altLang="zh-CN"/>
              <a:t>——</a:t>
            </a:r>
            <a:r>
              <a:t>传统解决方法</a:t>
            </a:r>
          </a:p>
        </p:txBody>
      </p:sp>
    </p:spTree>
    <p:custDataLst>
      <p:tags r:id="rId3"/>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p>
            <a:pPr marL="0" indent="0">
              <a:buNone/>
            </a:pPr>
            <a:r>
              <a:rPr lang="zh-CN" altLang="en-US"/>
              <a:t>研究现状：</a:t>
            </a:r>
            <a:endParaRPr lang="zh-CN" altLang="en-US"/>
          </a:p>
          <a:p>
            <a:pPr marL="0" indent="0">
              <a:buNone/>
            </a:pPr>
            <a:r>
              <a:rPr lang="zh-CN" altLang="en-US"/>
              <a:t>在</a:t>
            </a:r>
            <a:r>
              <a:rPr lang="en-US" altLang="zh-CN"/>
              <a:t>Visor</a:t>
            </a:r>
            <a:r>
              <a:rPr lang="zh-CN" altLang="en-US"/>
              <a:t>之前，研究界已经意识到</a:t>
            </a:r>
            <a:r>
              <a:rPr lang="en-US" altLang="zh-CN"/>
              <a:t>TEE</a:t>
            </a:r>
            <a:r>
              <a:rPr lang="zh-CN" altLang="en-US"/>
              <a:t>的侧信道问题。</a:t>
            </a:r>
            <a:endParaRPr lang="zh-CN" altLang="en-US"/>
          </a:p>
          <a:p>
            <a:pPr marL="0" indent="0">
              <a:buNone/>
            </a:pPr>
            <a:endParaRPr lang="zh-CN" altLang="en-US"/>
          </a:p>
          <a:p>
            <a:pPr marL="0" indent="0">
              <a:buNone/>
            </a:pPr>
            <a:r>
              <a:rPr lang="zh-CN" altLang="en-US"/>
              <a:t>测信道问题：</a:t>
            </a:r>
            <a:endParaRPr lang="zh-CN" altLang="en-US"/>
          </a:p>
          <a:p>
            <a:pPr marL="0" indent="0">
              <a:buNone/>
            </a:pPr>
            <a:r>
              <a:rPr lang="zh-CN" altLang="en-US"/>
              <a:t>在可信执行环境（</a:t>
            </a:r>
            <a:r>
              <a:rPr lang="en-US" altLang="zh-CN"/>
              <a:t>TEE</a:t>
            </a:r>
            <a:r>
              <a:rPr lang="zh-CN" altLang="en-US"/>
              <a:t>）中，侧信道攻击是指攻击者通过分析</a:t>
            </a:r>
            <a:r>
              <a:rPr lang="en-US" altLang="zh-CN"/>
              <a:t> TEE </a:t>
            </a:r>
            <a:r>
              <a:rPr lang="zh-CN" altLang="en-US"/>
              <a:t>运行时的非预期泄露信息（如执行时间、功耗、缓存访问模式等）来推断敏感数据或控制流的攻击方式。这类攻击利用了</a:t>
            </a:r>
            <a:r>
              <a:rPr lang="en-US" altLang="zh-CN"/>
              <a:t> TEE </a:t>
            </a:r>
            <a:r>
              <a:rPr lang="zh-CN" altLang="en-US"/>
              <a:t>与外部环境共享硬件资源（如缓存、分支预测器、页表等）的特性，绕过了</a:t>
            </a:r>
            <a:r>
              <a:rPr lang="en-US" altLang="zh-CN"/>
              <a:t> TEE </a:t>
            </a:r>
            <a:r>
              <a:rPr lang="zh-CN" altLang="en-US"/>
              <a:t>的逻辑隔离机制。</a:t>
            </a:r>
            <a:endParaRPr lang="zh-CN" altLang="en-US"/>
          </a:p>
        </p:txBody>
      </p:sp>
      <p:sp>
        <p:nvSpPr>
          <p:cNvPr id="3" name="标题 2"/>
          <p:cNvSpPr>
            <a:spLocks noGrp="1"/>
          </p:cNvSpPr>
          <p:nvPr>
            <p:ph type="title" idx="1"/>
            <p:custDataLst>
              <p:tags r:id="rId2"/>
            </p:custDataLst>
          </p:nvPr>
        </p:nvSpPr>
        <p:spPr/>
        <p:txBody>
          <a:bodyPr/>
          <a:p>
            <a:r>
              <a:rPr lang="en-US" altLang="zh-CN"/>
              <a:t>1</a:t>
            </a:r>
            <a:r>
              <a:rPr lang="zh-CN" altLang="en-US"/>
              <a:t>研究背景及现状</a:t>
            </a:r>
            <a:r>
              <a:rPr lang="en-US" altLang="zh-CN"/>
              <a:t>——</a:t>
            </a:r>
            <a:r>
              <a:t>核心挑战</a:t>
            </a:r>
          </a:p>
        </p:txBody>
      </p:sp>
    </p:spTree>
    <p:custDataLst>
      <p:tags r:id="rId3"/>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a:xfrm>
            <a:off x="695960" y="1245235"/>
            <a:ext cx="10800080" cy="5082540"/>
          </a:xfrm>
        </p:spPr>
        <p:txBody>
          <a:bodyPr>
            <a:normAutofit lnSpcReduction="20000"/>
          </a:bodyPr>
          <a:p>
            <a:r>
              <a:rPr lang="zh-CN" altLang="en-US"/>
              <a:t>通用无感知执行系统</a:t>
            </a:r>
            <a:endParaRPr lang="zh-CN" altLang="en-US"/>
          </a:p>
          <a:p>
            <a:pPr marL="0" indent="0">
              <a:buNone/>
            </a:pPr>
            <a:r>
              <a:rPr lang="zh-CN" altLang="en-US"/>
              <a:t>思路：设计一个通用系统，可以将任何程序转换成</a:t>
            </a:r>
            <a:r>
              <a:rPr lang="en-US" altLang="zh-CN"/>
              <a:t>“</a:t>
            </a:r>
            <a:r>
              <a:t>无感知</a:t>
            </a:r>
            <a:r>
              <a:rPr lang="en-US" altLang="zh-CN"/>
              <a:t>”</a:t>
            </a:r>
            <a:r>
              <a:t>的版本</a:t>
            </a:r>
          </a:p>
          <a:p>
            <a:pPr marL="0" indent="0">
              <a:buNone/>
            </a:pPr>
            <a:r>
              <a:t>问题：性能开销很大，无法处理视频这种高吞吐量数据。</a:t>
            </a:r>
          </a:p>
          <a:p>
            <a:r>
              <a:t>手动设计无感知算法</a:t>
            </a:r>
          </a:p>
          <a:p>
            <a:pPr marL="0" indent="0">
              <a:buNone/>
            </a:pPr>
            <a:r>
              <a:t>思路：为特定算法手动编写无感知版本的算法。</a:t>
            </a:r>
          </a:p>
          <a:p>
            <a:pPr marL="0" indent="0">
              <a:buNone/>
            </a:pPr>
            <a:r>
              <a:t>问题：之前的工作主要集中在矩阵乘法等线性代数操作上，而视频分析流水线包含大量复杂的、非规则化的视觉预处理算法，这些算法之前没有被系统地</a:t>
            </a:r>
            <a:r>
              <a:rPr lang="en-US" altLang="zh-CN"/>
              <a:t>“</a:t>
            </a:r>
            <a:r>
              <a:t>无感知化</a:t>
            </a:r>
            <a:r>
              <a:rPr lang="en-US" altLang="zh-CN"/>
              <a:t>”</a:t>
            </a:r>
            <a:r>
              <a:t>。</a:t>
            </a:r>
          </a:p>
          <a:p>
            <a:r>
              <a:t>混合架构的缺失</a:t>
            </a:r>
          </a:p>
          <a:p>
            <a:pPr marL="0" indent="0">
              <a:buNone/>
            </a:pPr>
            <a:r>
              <a:rPr lang="zh-CN" altLang="en-US"/>
              <a:t>视频分析流水线通常横跨</a:t>
            </a:r>
            <a:r>
              <a:rPr lang="en-US" altLang="zh-CN"/>
              <a:t>CPU</a:t>
            </a:r>
            <a:r>
              <a:rPr lang="zh-CN" altLang="en-US"/>
              <a:t>（运行视频解码、视觉算法）和</a:t>
            </a:r>
            <a:r>
              <a:rPr lang="en-US" altLang="zh-CN"/>
              <a:t>GPU</a:t>
            </a:r>
            <a:r>
              <a:rPr lang="zh-CN" altLang="en-US"/>
              <a:t>（运行</a:t>
            </a:r>
            <a:r>
              <a:rPr lang="en-US" altLang="zh-CN"/>
              <a:t>CNN</a:t>
            </a:r>
            <a:r>
              <a:rPr lang="zh-CN" altLang="en-US"/>
              <a:t>模型）。然而，之前的工作要么只关注</a:t>
            </a:r>
            <a:r>
              <a:rPr lang="en-US" altLang="zh-CN"/>
              <a:t>CPU TEE</a:t>
            </a:r>
            <a:r>
              <a:rPr lang="zh-CN" altLang="en-US"/>
              <a:t>，要么只关注</a:t>
            </a:r>
            <a:r>
              <a:rPr lang="en-US" altLang="zh-CN"/>
              <a:t>GPU TEE</a:t>
            </a:r>
            <a:r>
              <a:rPr lang="zh-CN" altLang="en-US"/>
              <a:t>，缺乏一个统一的安全框架来保护整个流水线，特别是</a:t>
            </a:r>
            <a:r>
              <a:rPr lang="en-US" altLang="zh-CN"/>
              <a:t>CPU</a:t>
            </a:r>
            <a:r>
              <a:rPr lang="zh-CN" altLang="en-US"/>
              <a:t>和</a:t>
            </a:r>
            <a:r>
              <a:rPr lang="en-US" altLang="zh-CN"/>
              <a:t>GPU</a:t>
            </a:r>
            <a:r>
              <a:rPr lang="zh-CN" altLang="en-US"/>
              <a:t>之间的通信信道，该信道本身也会泄露信息（例如，传输的数据量大小会泄露画面中有多少个物体）。</a:t>
            </a:r>
            <a:endParaRPr lang="zh-CN" altLang="en-US"/>
          </a:p>
        </p:txBody>
      </p:sp>
      <p:sp>
        <p:nvSpPr>
          <p:cNvPr id="3" name="标题 2"/>
          <p:cNvSpPr>
            <a:spLocks noGrp="1"/>
          </p:cNvSpPr>
          <p:nvPr>
            <p:ph type="title" idx="1"/>
            <p:custDataLst>
              <p:tags r:id="rId2"/>
            </p:custDataLst>
          </p:nvPr>
        </p:nvSpPr>
        <p:spPr/>
        <p:txBody>
          <a:bodyPr/>
          <a:p>
            <a:r>
              <a:rPr lang="en-US" altLang="zh-CN"/>
              <a:t>1</a:t>
            </a:r>
            <a:r>
              <a:rPr lang="zh-CN" altLang="en-US"/>
              <a:t>研究背景及现状</a:t>
            </a:r>
            <a:r>
              <a:rPr lang="en-US" altLang="zh-CN"/>
              <a:t>——</a:t>
            </a:r>
            <a:r>
              <a:t>测信道问题的解决和缺点</a:t>
            </a:r>
          </a:p>
        </p:txBody>
      </p:sp>
      <p:sp>
        <p:nvSpPr>
          <p:cNvPr id="4" name="矩形 3"/>
          <p:cNvSpPr/>
          <p:nvPr/>
        </p:nvSpPr>
        <p:spPr>
          <a:xfrm>
            <a:off x="994093" y="3013710"/>
            <a:ext cx="9957435" cy="829945"/>
          </a:xfrm>
          <a:prstGeom prst="rect">
            <a:avLst/>
          </a:prstGeom>
          <a:noFill/>
          <a:ln>
            <a:noFill/>
          </a:ln>
        </p:spPr>
        <p:txBody>
          <a:bodyPr wrap="none" rtlCol="0" anchor="t">
            <a:spAutoFit/>
          </a:bodyPr>
          <a:p>
            <a:pPr algn="ctr"/>
            <a:r>
              <a:rPr lang="en-US" altLang="zh-CN" sz="24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Visor</a:t>
            </a:r>
            <a:r>
              <a:rPr lang="zh-CN" altLang="en-US" sz="24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：在性能可用的前提下，第一个为复杂的、混合架构（</a:t>
            </a:r>
            <a:r>
              <a:rPr lang="en-US" altLang="zh-CN" sz="24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CPU+GPU</a:t>
            </a:r>
            <a:r>
              <a:rPr lang="zh-CN" altLang="en-US" sz="24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a:t>
            </a:r>
            <a:endParaRPr lang="zh-CN" altLang="en-US" sz="24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a:p>
            <a:pPr algn="ctr"/>
            <a:r>
              <a:rPr lang="zh-CN" altLang="en-US" sz="24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的视频分析流水线提供端到端隐私保护的系统。</a:t>
            </a:r>
            <a:endParaRPr lang="zh-CN" altLang="en-US" sz="24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linds(horizontal)">
                                      <p:cBhvr>
                                        <p:cTn id="7" dur="500"/>
                                        <p:tgtEl>
                                          <p:spTgt spid="2">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blinds(horizontal)">
                                      <p:cBhvr>
                                        <p:cTn id="10" dur="500"/>
                                        <p:tgtEl>
                                          <p:spTgt spid="2">
                                            <p:txEl>
                                              <p:pRg st="1" end="1"/>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Effect transition="in" filter="blinds(horizontal)">
                                      <p:cBhvr>
                                        <p:cTn id="13" dur="500"/>
                                        <p:tgtEl>
                                          <p:spTgt spid="2">
                                            <p:txEl>
                                              <p:pRg st="2" end="2"/>
                                            </p:txEl>
                                          </p:spTgt>
                                        </p:tgtEl>
                                      </p:cBhvr>
                                    </p:animEffect>
                                  </p:childTnLst>
                                </p:cTn>
                              </p:par>
                              <p:par>
                                <p:cTn id="14" presetID="3" presetClass="entr" presetSubtype="10" fill="hold" nodeType="withEffect">
                                  <p:stCondLst>
                                    <p:cond delay="0"/>
                                  </p:stCondLst>
                                  <p:childTnLst>
                                    <p:set>
                                      <p:cBhvr>
                                        <p:cTn id="15" dur="1" fill="hold">
                                          <p:stCondLst>
                                            <p:cond delay="0"/>
                                          </p:stCondLst>
                                        </p:cTn>
                                        <p:tgtEl>
                                          <p:spTgt spid="2">
                                            <p:txEl>
                                              <p:pRg st="3" end="3"/>
                                            </p:txEl>
                                          </p:spTgt>
                                        </p:tgtEl>
                                        <p:attrNameLst>
                                          <p:attrName>style.visibility</p:attrName>
                                        </p:attrNameLst>
                                      </p:cBhvr>
                                      <p:to>
                                        <p:strVal val="visible"/>
                                      </p:to>
                                    </p:set>
                                    <p:animEffect transition="in" filter="blinds(horizontal)">
                                      <p:cBhvr>
                                        <p:cTn id="16" dur="500"/>
                                        <p:tgtEl>
                                          <p:spTgt spid="2">
                                            <p:txEl>
                                              <p:pRg st="3" end="3"/>
                                            </p:txEl>
                                          </p:spTgt>
                                        </p:tgtEl>
                                      </p:cBhvr>
                                    </p:animEffect>
                                  </p:childTnLst>
                                </p:cTn>
                              </p:par>
                              <p:par>
                                <p:cTn id="17" presetID="3" presetClass="entr" presetSubtype="10" fill="hold"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animEffect transition="in" filter="blinds(horizontal)">
                                      <p:cBhvr>
                                        <p:cTn id="19" dur="500"/>
                                        <p:tgtEl>
                                          <p:spTgt spid="2">
                                            <p:txEl>
                                              <p:pRg st="4" end="4"/>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2">
                                            <p:txEl>
                                              <p:pRg st="5" end="5"/>
                                            </p:txEl>
                                          </p:spTgt>
                                        </p:tgtEl>
                                        <p:attrNameLst>
                                          <p:attrName>style.visibility</p:attrName>
                                        </p:attrNameLst>
                                      </p:cBhvr>
                                      <p:to>
                                        <p:strVal val="visible"/>
                                      </p:to>
                                    </p:set>
                                    <p:animEffect transition="in" filter="blinds(horizontal)">
                                      <p:cBhvr>
                                        <p:cTn id="22" dur="500"/>
                                        <p:tgtEl>
                                          <p:spTgt spid="2">
                                            <p:txEl>
                                              <p:pRg st="5" end="5"/>
                                            </p:txEl>
                                          </p:spTgt>
                                        </p:tgtEl>
                                      </p:cBhvr>
                                    </p:animEffect>
                                  </p:childTnLst>
                                </p:cTn>
                              </p:par>
                              <p:par>
                                <p:cTn id="23" presetID="3" presetClass="entr" presetSubtype="10" fill="hold" nodeType="withEffect">
                                  <p:stCondLst>
                                    <p:cond delay="0"/>
                                  </p:stCondLst>
                                  <p:childTnLst>
                                    <p:set>
                                      <p:cBhvr>
                                        <p:cTn id="24" dur="1" fill="hold">
                                          <p:stCondLst>
                                            <p:cond delay="0"/>
                                          </p:stCondLst>
                                        </p:cTn>
                                        <p:tgtEl>
                                          <p:spTgt spid="2">
                                            <p:txEl>
                                              <p:pRg st="6" end="6"/>
                                            </p:txEl>
                                          </p:spTgt>
                                        </p:tgtEl>
                                        <p:attrNameLst>
                                          <p:attrName>style.visibility</p:attrName>
                                        </p:attrNameLst>
                                      </p:cBhvr>
                                      <p:to>
                                        <p:strVal val="visible"/>
                                      </p:to>
                                    </p:set>
                                    <p:animEffect transition="in" filter="blinds(horizontal)">
                                      <p:cBhvr>
                                        <p:cTn id="25" dur="500"/>
                                        <p:tgtEl>
                                          <p:spTgt spid="2">
                                            <p:txEl>
                                              <p:pRg st="6" end="6"/>
                                            </p:txEl>
                                          </p:spTgt>
                                        </p:tgtEl>
                                      </p:cBhvr>
                                    </p:animEffect>
                                  </p:childTnLst>
                                </p:cTn>
                              </p:par>
                              <p:par>
                                <p:cTn id="26" presetID="3" presetClass="entr" presetSubtype="10" fill="hold" nodeType="withEffect">
                                  <p:stCondLst>
                                    <p:cond delay="0"/>
                                  </p:stCondLst>
                                  <p:childTnLst>
                                    <p:set>
                                      <p:cBhvr>
                                        <p:cTn id="27" dur="1" fill="hold">
                                          <p:stCondLst>
                                            <p:cond delay="0"/>
                                          </p:stCondLst>
                                        </p:cTn>
                                        <p:tgtEl>
                                          <p:spTgt spid="2">
                                            <p:txEl>
                                              <p:pRg st="7" end="7"/>
                                            </p:txEl>
                                          </p:spTgt>
                                        </p:tgtEl>
                                        <p:attrNameLst>
                                          <p:attrName>style.visibility</p:attrName>
                                        </p:attrNameLst>
                                      </p:cBhvr>
                                      <p:to>
                                        <p:strVal val="visible"/>
                                      </p:to>
                                    </p:set>
                                    <p:animEffect transition="in" filter="blinds(horizontal)">
                                      <p:cBhvr>
                                        <p:cTn id="28" dur="500"/>
                                        <p:tgtEl>
                                          <p:spTgt spid="2">
                                            <p:txEl>
                                              <p:pRg st="7" end="7"/>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xit" presetSubtype="4" fill="hold" nodeType="clickEffect">
                                  <p:stCondLst>
                                    <p:cond delay="0"/>
                                  </p:stCondLst>
                                  <p:childTnLst>
                                    <p:animEffect transition="out" filter="wipe(down)">
                                      <p:cBhvr>
                                        <p:cTn id="32" dur="500"/>
                                        <p:tgtEl>
                                          <p:spTgt spid="2">
                                            <p:txEl>
                                              <p:pRg st="0" end="0"/>
                                            </p:txEl>
                                          </p:spTgt>
                                        </p:tgtEl>
                                      </p:cBhvr>
                                    </p:animEffect>
                                    <p:set>
                                      <p:cBhvr>
                                        <p:cTn id="33" dur="1" fill="hold">
                                          <p:stCondLst>
                                            <p:cond delay="499"/>
                                          </p:stCondLst>
                                        </p:cTn>
                                        <p:tgtEl>
                                          <p:spTgt spid="2">
                                            <p:txEl>
                                              <p:pRg st="0" end="0"/>
                                            </p:txEl>
                                          </p:spTgt>
                                        </p:tgtEl>
                                        <p:attrNameLst>
                                          <p:attrName>style.visibility</p:attrName>
                                        </p:attrNameLst>
                                      </p:cBhvr>
                                      <p:to>
                                        <p:strVal val="hidden"/>
                                      </p:to>
                                    </p:set>
                                  </p:childTnLst>
                                </p:cTn>
                              </p:par>
                              <p:par>
                                <p:cTn id="34" presetID="22" presetClass="exit" presetSubtype="4" fill="hold" nodeType="withEffect">
                                  <p:stCondLst>
                                    <p:cond delay="0"/>
                                  </p:stCondLst>
                                  <p:childTnLst>
                                    <p:animEffect transition="out" filter="wipe(down)">
                                      <p:cBhvr>
                                        <p:cTn id="35" dur="500"/>
                                        <p:tgtEl>
                                          <p:spTgt spid="2">
                                            <p:txEl>
                                              <p:pRg st="1" end="1"/>
                                            </p:txEl>
                                          </p:spTgt>
                                        </p:tgtEl>
                                      </p:cBhvr>
                                    </p:animEffect>
                                    <p:set>
                                      <p:cBhvr>
                                        <p:cTn id="36" dur="1" fill="hold">
                                          <p:stCondLst>
                                            <p:cond delay="499"/>
                                          </p:stCondLst>
                                        </p:cTn>
                                        <p:tgtEl>
                                          <p:spTgt spid="2">
                                            <p:txEl>
                                              <p:pRg st="1" end="1"/>
                                            </p:txEl>
                                          </p:spTgt>
                                        </p:tgtEl>
                                        <p:attrNameLst>
                                          <p:attrName>style.visibility</p:attrName>
                                        </p:attrNameLst>
                                      </p:cBhvr>
                                      <p:to>
                                        <p:strVal val="hidden"/>
                                      </p:to>
                                    </p:set>
                                  </p:childTnLst>
                                </p:cTn>
                              </p:par>
                              <p:par>
                                <p:cTn id="37" presetID="22" presetClass="exit" presetSubtype="4" fill="hold" nodeType="withEffect">
                                  <p:stCondLst>
                                    <p:cond delay="0"/>
                                  </p:stCondLst>
                                  <p:childTnLst>
                                    <p:animEffect transition="out" filter="wipe(down)">
                                      <p:cBhvr>
                                        <p:cTn id="38" dur="500"/>
                                        <p:tgtEl>
                                          <p:spTgt spid="2">
                                            <p:txEl>
                                              <p:pRg st="2" end="2"/>
                                            </p:txEl>
                                          </p:spTgt>
                                        </p:tgtEl>
                                      </p:cBhvr>
                                    </p:animEffect>
                                    <p:set>
                                      <p:cBhvr>
                                        <p:cTn id="39" dur="1" fill="hold">
                                          <p:stCondLst>
                                            <p:cond delay="499"/>
                                          </p:stCondLst>
                                        </p:cTn>
                                        <p:tgtEl>
                                          <p:spTgt spid="2">
                                            <p:txEl>
                                              <p:pRg st="2" end="2"/>
                                            </p:txEl>
                                          </p:spTgt>
                                        </p:tgtEl>
                                        <p:attrNameLst>
                                          <p:attrName>style.visibility</p:attrName>
                                        </p:attrNameLst>
                                      </p:cBhvr>
                                      <p:to>
                                        <p:strVal val="hidden"/>
                                      </p:to>
                                    </p:set>
                                  </p:childTnLst>
                                </p:cTn>
                              </p:par>
                              <p:par>
                                <p:cTn id="40" presetID="22" presetClass="exit" presetSubtype="4" fill="hold" nodeType="withEffect">
                                  <p:stCondLst>
                                    <p:cond delay="0"/>
                                  </p:stCondLst>
                                  <p:childTnLst>
                                    <p:animEffect transition="out" filter="wipe(down)">
                                      <p:cBhvr>
                                        <p:cTn id="41" dur="500"/>
                                        <p:tgtEl>
                                          <p:spTgt spid="2">
                                            <p:txEl>
                                              <p:pRg st="3" end="3"/>
                                            </p:txEl>
                                          </p:spTgt>
                                        </p:tgtEl>
                                      </p:cBhvr>
                                    </p:animEffect>
                                    <p:set>
                                      <p:cBhvr>
                                        <p:cTn id="42" dur="1" fill="hold">
                                          <p:stCondLst>
                                            <p:cond delay="499"/>
                                          </p:stCondLst>
                                        </p:cTn>
                                        <p:tgtEl>
                                          <p:spTgt spid="2">
                                            <p:txEl>
                                              <p:pRg st="3" end="3"/>
                                            </p:txEl>
                                          </p:spTgt>
                                        </p:tgtEl>
                                        <p:attrNameLst>
                                          <p:attrName>style.visibility</p:attrName>
                                        </p:attrNameLst>
                                      </p:cBhvr>
                                      <p:to>
                                        <p:strVal val="hidden"/>
                                      </p:to>
                                    </p:set>
                                  </p:childTnLst>
                                </p:cTn>
                              </p:par>
                              <p:par>
                                <p:cTn id="43" presetID="22" presetClass="exit" presetSubtype="4" fill="hold" nodeType="withEffect">
                                  <p:stCondLst>
                                    <p:cond delay="0"/>
                                  </p:stCondLst>
                                  <p:childTnLst>
                                    <p:animEffect transition="out" filter="wipe(down)">
                                      <p:cBhvr>
                                        <p:cTn id="44" dur="500"/>
                                        <p:tgtEl>
                                          <p:spTgt spid="2">
                                            <p:txEl>
                                              <p:pRg st="4" end="4"/>
                                            </p:txEl>
                                          </p:spTgt>
                                        </p:tgtEl>
                                      </p:cBhvr>
                                    </p:animEffect>
                                    <p:set>
                                      <p:cBhvr>
                                        <p:cTn id="45" dur="1" fill="hold">
                                          <p:stCondLst>
                                            <p:cond delay="499"/>
                                          </p:stCondLst>
                                        </p:cTn>
                                        <p:tgtEl>
                                          <p:spTgt spid="2">
                                            <p:txEl>
                                              <p:pRg st="4" end="4"/>
                                            </p:txEl>
                                          </p:spTgt>
                                        </p:tgtEl>
                                        <p:attrNameLst>
                                          <p:attrName>style.visibility</p:attrName>
                                        </p:attrNameLst>
                                      </p:cBhvr>
                                      <p:to>
                                        <p:strVal val="hidden"/>
                                      </p:to>
                                    </p:set>
                                  </p:childTnLst>
                                </p:cTn>
                              </p:par>
                              <p:par>
                                <p:cTn id="46" presetID="22" presetClass="exit" presetSubtype="4" fill="hold" nodeType="withEffect">
                                  <p:stCondLst>
                                    <p:cond delay="0"/>
                                  </p:stCondLst>
                                  <p:childTnLst>
                                    <p:animEffect transition="out" filter="wipe(down)">
                                      <p:cBhvr>
                                        <p:cTn id="47" dur="500"/>
                                        <p:tgtEl>
                                          <p:spTgt spid="2">
                                            <p:txEl>
                                              <p:pRg st="5" end="5"/>
                                            </p:txEl>
                                          </p:spTgt>
                                        </p:tgtEl>
                                      </p:cBhvr>
                                    </p:animEffect>
                                    <p:set>
                                      <p:cBhvr>
                                        <p:cTn id="48" dur="1" fill="hold">
                                          <p:stCondLst>
                                            <p:cond delay="499"/>
                                          </p:stCondLst>
                                        </p:cTn>
                                        <p:tgtEl>
                                          <p:spTgt spid="2">
                                            <p:txEl>
                                              <p:pRg st="5" end="5"/>
                                            </p:txEl>
                                          </p:spTgt>
                                        </p:tgtEl>
                                        <p:attrNameLst>
                                          <p:attrName>style.visibility</p:attrName>
                                        </p:attrNameLst>
                                      </p:cBhvr>
                                      <p:to>
                                        <p:strVal val="hidden"/>
                                      </p:to>
                                    </p:set>
                                  </p:childTnLst>
                                </p:cTn>
                              </p:par>
                              <p:par>
                                <p:cTn id="49" presetID="22" presetClass="exit" presetSubtype="4" fill="hold" nodeType="withEffect">
                                  <p:stCondLst>
                                    <p:cond delay="0"/>
                                  </p:stCondLst>
                                  <p:childTnLst>
                                    <p:animEffect transition="out" filter="wipe(down)">
                                      <p:cBhvr>
                                        <p:cTn id="50" dur="500"/>
                                        <p:tgtEl>
                                          <p:spTgt spid="2">
                                            <p:txEl>
                                              <p:pRg st="6" end="6"/>
                                            </p:txEl>
                                          </p:spTgt>
                                        </p:tgtEl>
                                      </p:cBhvr>
                                    </p:animEffect>
                                    <p:set>
                                      <p:cBhvr>
                                        <p:cTn id="51" dur="1" fill="hold">
                                          <p:stCondLst>
                                            <p:cond delay="499"/>
                                          </p:stCondLst>
                                        </p:cTn>
                                        <p:tgtEl>
                                          <p:spTgt spid="2">
                                            <p:txEl>
                                              <p:pRg st="6" end="6"/>
                                            </p:txEl>
                                          </p:spTgt>
                                        </p:tgtEl>
                                        <p:attrNameLst>
                                          <p:attrName>style.visibility</p:attrName>
                                        </p:attrNameLst>
                                      </p:cBhvr>
                                      <p:to>
                                        <p:strVal val="hidden"/>
                                      </p:to>
                                    </p:set>
                                  </p:childTnLst>
                                </p:cTn>
                              </p:par>
                              <p:par>
                                <p:cTn id="52" presetID="22" presetClass="exit" presetSubtype="4" fill="hold" nodeType="withEffect">
                                  <p:stCondLst>
                                    <p:cond delay="0"/>
                                  </p:stCondLst>
                                  <p:childTnLst>
                                    <p:animEffect transition="out" filter="wipe(down)">
                                      <p:cBhvr>
                                        <p:cTn id="53" dur="500"/>
                                        <p:tgtEl>
                                          <p:spTgt spid="2">
                                            <p:txEl>
                                              <p:pRg st="7" end="7"/>
                                            </p:txEl>
                                          </p:spTgt>
                                        </p:tgtEl>
                                      </p:cBhvr>
                                    </p:animEffect>
                                    <p:set>
                                      <p:cBhvr>
                                        <p:cTn id="54" dur="1" fill="hold">
                                          <p:stCondLst>
                                            <p:cond delay="499"/>
                                          </p:stCondLst>
                                        </p:cTn>
                                        <p:tgtEl>
                                          <p:spTgt spid="2">
                                            <p:txEl>
                                              <p:pRg st="7" end="7"/>
                                            </p:txEl>
                                          </p:spTgt>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22" presetClass="entr" presetSubtype="4" fill="hold" grpId="0" nodeType="clickEffect">
                                  <p:stCondLst>
                                    <p:cond delay="0"/>
                                  </p:stCondLst>
                                  <p:childTnLst>
                                    <p:set>
                                      <p:cBhvr>
                                        <p:cTn id="58" dur="1" fill="hold">
                                          <p:stCondLst>
                                            <p:cond delay="0"/>
                                          </p:stCondLst>
                                        </p:cTn>
                                        <p:tgtEl>
                                          <p:spTgt spid="4"/>
                                        </p:tgtEl>
                                        <p:attrNameLst>
                                          <p:attrName>style.visibility</p:attrName>
                                        </p:attrNameLst>
                                      </p:cBhvr>
                                      <p:to>
                                        <p:strVal val="visible"/>
                                      </p:to>
                                    </p:set>
                                    <p:animEffect transition="in" filter="wipe(down)">
                                      <p:cBhvr>
                                        <p:cTn id="5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build="p"/>
      <p:bldP spid="4" grpId="0"/>
      <p:bldP spid="4"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p>
            <a:r>
              <a:rPr lang="zh-CN" altLang="en-US"/>
              <a:t>攻击者能力</a:t>
            </a:r>
            <a:endParaRPr lang="zh-CN" altLang="en-US"/>
          </a:p>
          <a:p>
            <a:pPr marL="0" indent="0">
              <a:buNone/>
            </a:pPr>
            <a:r>
              <a:rPr lang="zh-CN" altLang="en-US"/>
              <a:t>攻击者控制云平台的软件栈（包括</a:t>
            </a:r>
            <a:r>
              <a:rPr lang="en-US" altLang="zh-CN"/>
              <a:t>OS</a:t>
            </a:r>
            <a:r>
              <a:rPr lang="zh-CN" altLang="en-US"/>
              <a:t>、</a:t>
            </a:r>
            <a:r>
              <a:rPr lang="en-US" altLang="zh-CN"/>
              <a:t>Hypervisor</a:t>
            </a:r>
            <a:r>
              <a:rPr lang="zh-CN" altLang="en-US"/>
              <a:t>），可以观测到</a:t>
            </a:r>
            <a:r>
              <a:rPr lang="en-US" altLang="zh-CN"/>
              <a:t> enclave </a:t>
            </a:r>
            <a:r>
              <a:rPr lang="zh-CN" altLang="en-US"/>
              <a:t>之外的所有内存访问模式（</a:t>
            </a:r>
            <a:r>
              <a:rPr lang="en-US" altLang="zh-CN"/>
              <a:t>Cache</a:t>
            </a:r>
            <a:r>
              <a:rPr lang="zh-CN" altLang="en-US"/>
              <a:t>行粒度）、网络流量模式、</a:t>
            </a:r>
            <a:r>
              <a:rPr lang="en-US" altLang="zh-CN"/>
              <a:t>CPU-GPU</a:t>
            </a:r>
            <a:r>
              <a:rPr lang="zh-CN" altLang="en-US"/>
              <a:t>通信模式。攻击者可以是云提供商或其他恶意租户。</a:t>
            </a:r>
            <a:endParaRPr lang="zh-CN" altLang="en-US"/>
          </a:p>
          <a:p>
            <a:r>
              <a:rPr lang="zh-CN" altLang="en-US"/>
              <a:t>信任基础：信任</a:t>
            </a:r>
            <a:r>
              <a:rPr lang="en-US" altLang="zh-CN"/>
              <a:t>CPU</a:t>
            </a:r>
            <a:r>
              <a:rPr lang="zh-CN" altLang="en-US"/>
              <a:t>和</a:t>
            </a:r>
            <a:r>
              <a:rPr lang="en-US" altLang="zh-CN"/>
              <a:t>GPU</a:t>
            </a:r>
            <a:r>
              <a:rPr lang="zh-CN" altLang="en-US"/>
              <a:t>的硬件安全机制，即</a:t>
            </a:r>
            <a:r>
              <a:rPr lang="en-US" altLang="zh-CN"/>
              <a:t>TEE</a:t>
            </a:r>
            <a:r>
              <a:rPr lang="zh-CN" altLang="en-US"/>
              <a:t>的实现本身是安全的。</a:t>
            </a:r>
            <a:endParaRPr lang="zh-CN" altLang="en-US"/>
          </a:p>
          <a:p>
            <a:r>
              <a:rPr lang="zh-CN" altLang="en-US"/>
              <a:t>安全目标：实现</a:t>
            </a:r>
            <a:r>
              <a:rPr lang="en-US" altLang="zh-CN"/>
              <a:t> Data-Obliviousness</a:t>
            </a:r>
            <a:r>
              <a:rPr lang="zh-CN" altLang="en-US"/>
              <a:t>（数据无感知）。即对于任何输入视频，系统产生的内存访问地址序列、通信流量模式等所有可观测的侧信道信息，都必须与视频内容无关。</a:t>
            </a:r>
            <a:endParaRPr lang="zh-CN" altLang="en-US"/>
          </a:p>
          <a:p>
            <a:r>
              <a:rPr lang="zh-CN" altLang="en-US"/>
              <a:t>不在范围内的攻击：功耗分析、定时攻击（非访问模式类）、拒绝服务攻击等。</a:t>
            </a:r>
            <a:endParaRPr lang="zh-CN" altLang="en-US"/>
          </a:p>
        </p:txBody>
      </p:sp>
      <p:sp>
        <p:nvSpPr>
          <p:cNvPr id="3" name="标题 2"/>
          <p:cNvSpPr>
            <a:spLocks noGrp="1"/>
          </p:cNvSpPr>
          <p:nvPr>
            <p:ph type="title" idx="1"/>
            <p:custDataLst>
              <p:tags r:id="rId2"/>
            </p:custDataLst>
          </p:nvPr>
        </p:nvSpPr>
        <p:spPr/>
        <p:txBody>
          <a:bodyPr>
            <a:normAutofit/>
          </a:bodyPr>
          <a:p>
            <a:r>
              <a:rPr lang="en-US" altLang="zh-CN"/>
              <a:t>2</a:t>
            </a:r>
            <a:r>
              <a:rPr lang="zh-CN" altLang="en-US"/>
              <a:t>研究内容</a:t>
            </a:r>
            <a:r>
              <a:rPr lang="en-US" altLang="zh-CN"/>
              <a:t>——</a:t>
            </a:r>
            <a:r>
              <a:t>威胁模型和安全目标</a:t>
            </a:r>
          </a:p>
        </p:txBody>
      </p:sp>
    </p:spTree>
    <p:custDataLst>
      <p:tags r:id="rId3"/>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内容占位符 1"/>
          <p:cNvSpPr>
            <a:spLocks noGrp="1"/>
          </p:cNvSpPr>
          <p:nvPr>
            <p:ph idx="3"/>
            <p:custDataLst>
              <p:tags r:id="rId1"/>
            </p:custDataLst>
          </p:nvPr>
        </p:nvSpPr>
        <p:spPr/>
        <p:txBody>
          <a:bodyPr/>
          <a:p>
            <a:r>
              <a:rPr lang="zh-CN" altLang="en-US"/>
              <a:t>核心：一个混合</a:t>
            </a:r>
            <a:r>
              <a:rPr lang="en-US" altLang="zh-CN"/>
              <a:t>TEE</a:t>
            </a:r>
            <a:r>
              <a:rPr lang="zh-CN" altLang="en-US"/>
              <a:t>架构，它协调了</a:t>
            </a:r>
            <a:r>
              <a:rPr lang="en-US" altLang="zh-CN"/>
              <a:t>CPU TEE</a:t>
            </a:r>
            <a:r>
              <a:rPr lang="zh-CN" altLang="en-US"/>
              <a:t>（如</a:t>
            </a:r>
            <a:r>
              <a:rPr lang="en-US" altLang="zh-CN"/>
              <a:t>Intel SGX</a:t>
            </a:r>
            <a:r>
              <a:rPr lang="zh-CN" altLang="en-US"/>
              <a:t>）和</a:t>
            </a:r>
            <a:r>
              <a:rPr lang="en-US" altLang="zh-CN"/>
              <a:t>GPU TEE</a:t>
            </a:r>
            <a:r>
              <a:rPr lang="zh-CN" altLang="en-US"/>
              <a:t>（如</a:t>
            </a:r>
            <a:r>
              <a:rPr lang="en-US" altLang="zh-CN"/>
              <a:t>Graviton</a:t>
            </a:r>
            <a:r>
              <a:rPr lang="zh-CN" altLang="en-US"/>
              <a:t>）的工作，并保护了它们之间的通信。</a:t>
            </a:r>
            <a:endParaRPr lang="zh-CN" altLang="en-US"/>
          </a:p>
        </p:txBody>
      </p:sp>
      <p:sp>
        <p:nvSpPr>
          <p:cNvPr id="3" name="标题 2"/>
          <p:cNvSpPr>
            <a:spLocks noGrp="1"/>
          </p:cNvSpPr>
          <p:nvPr>
            <p:ph type="title" idx="1"/>
            <p:custDataLst>
              <p:tags r:id="rId2"/>
            </p:custDataLst>
          </p:nvPr>
        </p:nvSpPr>
        <p:spPr/>
        <p:txBody>
          <a:bodyPr>
            <a:normAutofit/>
          </a:bodyPr>
          <a:p>
            <a:r>
              <a:rPr lang="en-US" altLang="zh-CN"/>
              <a:t>2</a:t>
            </a:r>
            <a:r>
              <a:rPr lang="zh-CN" altLang="en-US"/>
              <a:t>研究内容</a:t>
            </a:r>
            <a:r>
              <a:rPr lang="en-US" altLang="zh-CN"/>
              <a:t>——</a:t>
            </a:r>
            <a:r>
              <a:t>整体架构和框架设计</a:t>
            </a:r>
          </a:p>
        </p:txBody>
      </p:sp>
      <p:pic>
        <p:nvPicPr>
          <p:cNvPr id="4" name="图片 3"/>
          <p:cNvPicPr>
            <a:picLocks noChangeAspect="1"/>
          </p:cNvPicPr>
          <p:nvPr/>
        </p:nvPicPr>
        <p:blipFill>
          <a:blip r:embed="rId3"/>
          <a:srcRect l="5265" r="13716"/>
          <a:stretch>
            <a:fillRect/>
          </a:stretch>
        </p:blipFill>
        <p:spPr>
          <a:xfrm>
            <a:off x="1226185" y="2402840"/>
            <a:ext cx="8742045" cy="3604260"/>
          </a:xfrm>
          <a:prstGeom prst="rect">
            <a:avLst/>
          </a:prstGeom>
        </p:spPr>
      </p:pic>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
  <p:tag name="KSO_WM_UNIT_ID" val="_1*i*1"/>
  <p:tag name="KSO_WM_UNIT_LAYERLEVEL" val="1"/>
  <p:tag name="KSO_WM_TAG_VERSION" val="3.0"/>
</p:tagLst>
</file>

<file path=ppt/tags/tag1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CONTENT_GROUP_TYPE" val="contentchip"/>
  <p:tag name="KSO_WM_UNIT_TYPE" val="i"/>
  <p:tag name="KSO_WM_UNIT_INDEX" val="10"/>
  <p:tag name="KSO_WM_UNIT_ID" val="_1*i*10"/>
  <p:tag name="KSO_WM_UNIT_LAYERLEVEL" val="1"/>
  <p:tag name="KSO_WM_TAG_VERSION" val="3.0"/>
</p:tagLst>
</file>

<file path=ppt/tags/tag100.xml><?xml version="1.0" encoding="utf-8"?>
<p:tagLst xmlns:p="http://schemas.openxmlformats.org/presentationml/2006/main">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BEAUTIFY_FLAG" val="#wm#"/>
  <p:tag name="KSO_WM_UNIT_HIGHLIGHT" val="0"/>
  <p:tag name="KSO_WM_UNIT_COMPATIBLE" val="0"/>
  <p:tag name="KSO_WM_UNIT_DIAGRAM_ISNUMVISUAL" val="0"/>
  <p:tag name="KSO_WM_UNIT_DIAGRAM_ISREFERUNIT" val="0"/>
  <p:tag name="KSO_WM_UNIT_TYPE" val="i"/>
  <p:tag name="KSO_WM_UNIT_INDEX" val="2"/>
  <p:tag name="KSO_WM_UNIT_ID" val="_1*i*2"/>
  <p:tag name="KSO_WM_UNIT_LAYERLEVEL" val="1"/>
  <p:tag name="KSO_WM_TAG_VERSION" val="3.0"/>
</p:tagLst>
</file>

<file path=ppt/tags/tag101.xml><?xml version="1.0" encoding="utf-8"?>
<p:tagLst xmlns:p="http://schemas.openxmlformats.org/presentationml/2006/main">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BEAUTIFY_FLAG" val="#wm#"/>
  <p:tag name="KSO_WM_UNIT_HIGHLIGHT" val="0"/>
  <p:tag name="KSO_WM_UNIT_COMPATIBLE" val="0"/>
  <p:tag name="KSO_WM_UNIT_DIAGRAM_ISNUMVISUAL" val="0"/>
  <p:tag name="KSO_WM_UNIT_DIAGRAM_ISREFERUNIT" val="0"/>
  <p:tag name="KSO_WM_UNIT_TYPE" val="i"/>
  <p:tag name="KSO_WM_UNIT_INDEX" val="3"/>
  <p:tag name="KSO_WM_UNIT_ID" val="_1*i*3"/>
  <p:tag name="KSO_WM_UNIT_LAYERLEVEL" val="1"/>
  <p:tag name="KSO_WM_TAG_VERSION" val="3.0"/>
</p:tagLst>
</file>

<file path=ppt/tags/tag10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CONTENT_GROUP_TYPE" val="contentchip"/>
  <p:tag name="KSO_WM_UNIT_TYPE" val="i"/>
  <p:tag name="KSO_WM_UNIT_INDEX" val="4"/>
  <p:tag name="KSO_WM_UNIT_ID" val="_1*i*4"/>
  <p:tag name="KSO_WM_UNIT_LAYERLEVEL" val="1"/>
  <p:tag name="KSO_WM_TAG_VERSION" val="3.0"/>
</p:tagLst>
</file>

<file path=ppt/tags/tag10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5"/>
  <p:tag name="KSO_WM_UNIT_ID" val="_1*i*5"/>
  <p:tag name="KSO_WM_UNIT_LAYERLEVEL" val="1"/>
  <p:tag name="KSO_WM_TAG_VERSION" val="3.0"/>
</p:tagLst>
</file>

<file path=ppt/tags/tag10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6"/>
  <p:tag name="KSO_WM_UNIT_ID" val="_1*i*6"/>
  <p:tag name="KSO_WM_UNIT_LAYERLEVEL" val="1"/>
  <p:tag name="KSO_WM_TAG_VERSION" val="3.0"/>
</p:tagLst>
</file>

<file path=ppt/tags/tag10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7"/>
  <p:tag name="KSO_WM_UNIT_ID" val="_1*i*7"/>
  <p:tag name="KSO_WM_UNIT_LAYERLEVEL" val="1"/>
  <p:tag name="KSO_WM_TAG_VERSION" val="3.0"/>
</p:tagLst>
</file>

<file path=ppt/tags/tag10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CONTENT_GROUP_TYPE" val="contentchip"/>
  <p:tag name="KSO_WM_UNIT_TYPE" val="i"/>
  <p:tag name="KSO_WM_UNIT_INDEX" val="8"/>
  <p:tag name="KSO_WM_UNIT_ID" val="_1*i*8"/>
  <p:tag name="KSO_WM_UNIT_LAYERLEVEL" val="1"/>
  <p:tag name="KSO_WM_TAG_VERSION" val="3.0"/>
</p:tagLst>
</file>

<file path=ppt/tags/tag10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CONTENT_GROUP_TYPE" val="contentchip"/>
  <p:tag name="KSO_WM_UNIT_TYPE" val="i"/>
  <p:tag name="KSO_WM_UNIT_INDEX" val="9"/>
  <p:tag name="KSO_WM_UNIT_ID" val="_1*i*9"/>
  <p:tag name="KSO_WM_UNIT_LAYERLEVEL" val="1"/>
  <p:tag name="KSO_WM_TAG_VERSION" val="3.0"/>
</p:tagLst>
</file>

<file path=ppt/tags/tag10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CONTENT_GROUP_TYPE" val="contentchip"/>
  <p:tag name="KSO_WM_UNIT_TYPE" val="i"/>
  <p:tag name="KSO_WM_UNIT_INDEX" val="10"/>
  <p:tag name="KSO_WM_UNIT_ID" val="_1*i*10"/>
  <p:tag name="KSO_WM_UNIT_LAYERLEVEL" val="1"/>
  <p:tag name="KSO_WM_TAG_VERSION" val="3.0"/>
</p:tagLst>
</file>

<file path=ppt/tags/tag10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1"/>
  <p:tag name="KSO_WM_UNIT_ID" val="_1*i*11"/>
  <p:tag name="KSO_WM_UNIT_LAYERLEVEL" val="1"/>
  <p:tag name="KSO_WM_TAG_VERSION" val="3.0"/>
</p:tagLst>
</file>

<file path=ppt/tags/tag1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1"/>
  <p:tag name="KSO_WM_UNIT_ID" val="_1*i*11"/>
  <p:tag name="KSO_WM_UNIT_LAYERLEVEL" val="1"/>
  <p:tag name="KSO_WM_TAG_VERSION" val="3.0"/>
</p:tagLst>
</file>

<file path=ppt/tags/tag110.xml><?xml version="1.0" encoding="utf-8"?>
<p:tagLst xmlns:p="http://schemas.openxmlformats.org/presentationml/2006/main">
  <p:tag name="KSO_WM_UNIT_ISCONTENTSTITLE" val="0"/>
  <p:tag name="KSO_WM_UNIT_ISNUMDGMTITLE" val="0"/>
  <p:tag name="KSO_WM_UNIT_PRESET_TEXT" val="单击添加文档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1*a*1"/>
  <p:tag name="KSO_WM_UNIT_LAYERLEVEL" val="1"/>
  <p:tag name="KSO_WM_TAG_VERSION" val="3.0"/>
  <p:tag name="KSO_WM_BEAUTIFY_FLAG" val="#wm#"/>
  <p:tag name="KSO_WM_UNIT_CONTENT_GROUP_TYPE" val="contentchip"/>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4"/>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4"/>
</p:tagLst>
</file>

<file path=ppt/tags/tag115.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11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2*i*1"/>
  <p:tag name="KSO_WM_UNIT_LAYERLEVEL" val="1"/>
  <p:tag name="KSO_WM_TAG_VERSION" val="3.0"/>
  <p:tag name="KSO_WM_UNIT_TYPE" val="i"/>
  <p:tag name="KSO_WM_UNIT_INDEX" val="1"/>
  <p:tag name="KSO_WM_UNIT_CONTENT_GROUP_TYPE" val="titlestyle"/>
</p:tagLst>
</file>

<file path=ppt/tags/tag117.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2.xml><?xml version="1.0" encoding="utf-8"?>
<p:tagLst xmlns:p="http://schemas.openxmlformats.org/presentationml/2006/main">
  <p:tag name="KSO_WM_UNIT_ISCONTENTSTITLE" val="0"/>
  <p:tag name="KSO_WM_UNIT_ISNUMDGMTITLE" val="0"/>
  <p:tag name="KSO_WM_UNIT_PRESET_TEXT" val="单击添加文档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1*a*1"/>
  <p:tag name="KSO_WM_UNIT_LAYERLEVEL" val="1"/>
  <p:tag name="KSO_WM_TAG_VERSION" val="3.0"/>
  <p:tag name="KSO_WM_BEAUTIFY_FLAG" val="#wm#"/>
  <p:tag name="KSO_WM_UNIT_CONTENT_GROUP_TYPE" val="contentchip"/>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2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1"/>
  <p:tag name="KSO_WM_UNIT_LAYERLEVEL" val="1"/>
  <p:tag name="KSO_WM_TAG_VERSION" val="3.0"/>
  <p:tag name="KSO_WM_UNIT_TYPE" val="i"/>
  <p:tag name="KSO_WM_UNIT_INDEX" val="1"/>
</p:tagLst>
</file>

<file path=ppt/tags/tag12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3"/>
  <p:tag name="KSO_WM_UNIT_LAYERLEVEL" val="1"/>
  <p:tag name="KSO_WM_TAG_VERSION" val="3.0"/>
  <p:tag name="KSO_WM_UNIT_TYPE" val="i"/>
  <p:tag name="KSO_WM_UNIT_INDEX" val="3"/>
</p:tagLst>
</file>

<file path=ppt/tags/tag123.xml><?xml version="1.0" encoding="utf-8"?>
<p:tagLst xmlns:p="http://schemas.openxmlformats.org/presentationml/2006/main">
  <p:tag name="KSO_WM_UNIT_ISCONTENTSTITLE" val="1"/>
  <p:tag name="KSO_WM_UNIT_ISNUMDGMTITLE" val="0"/>
  <p:tag name="KSO_WM_UNIT_PRESET_TEXT" val="目录"/>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3*a*1"/>
  <p:tag name="KSO_WM_UNIT_LAYERLEVEL" val="1"/>
  <p:tag name="KSO_WM_TAG_VERSION" val="3.0"/>
  <p:tag name="KSO_WM_BEAUTIFY_FLAG" val="#wm#"/>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27.xml><?xml version="1.0" encoding="utf-8"?>
<p:tagLst xmlns:p="http://schemas.openxmlformats.org/presentationml/2006/main">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BEAUTIFY_FLAG" val="#wm#"/>
  <p:tag name="KSO_WM_UNIT_HIGHLIGHT" val="0"/>
  <p:tag name="KSO_WM_UNIT_COMPATIBLE" val="0"/>
  <p:tag name="KSO_WM_UNIT_DIAGRAM_ISNUMVISUAL" val="0"/>
  <p:tag name="KSO_WM_UNIT_DIAGRAM_ISREFERUNIT" val="0"/>
  <p:tag name="KSO_WM_UNIT_ID" val="_4*i*1"/>
  <p:tag name="KSO_WM_UNIT_LAYERLEVEL" val="1"/>
  <p:tag name="KSO_WM_TAG_VERSION" val="3.0"/>
  <p:tag name="KSO_WM_UNIT_TYPE" val="i"/>
  <p:tag name="KSO_WM_UNIT_INDEX" val="1"/>
</p:tagLst>
</file>

<file path=ppt/tags/tag128.xml><?xml version="1.0" encoding="utf-8"?>
<p:tagLst xmlns:p="http://schemas.openxmlformats.org/presentationml/2006/main">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BEAUTIFY_FLAG" val="#wm#"/>
  <p:tag name="KSO_WM_UNIT_HIGHLIGHT" val="0"/>
  <p:tag name="KSO_WM_UNIT_COMPATIBLE" val="0"/>
  <p:tag name="KSO_WM_UNIT_DIAGRAM_ISNUMVISUAL" val="0"/>
  <p:tag name="KSO_WM_UNIT_DIAGRAM_ISREFERUNIT" val="0"/>
  <p:tag name="KSO_WM_UNIT_ID" val="_4*i*2"/>
  <p:tag name="KSO_WM_UNIT_LAYERLEVEL" val="1"/>
  <p:tag name="KSO_WM_TAG_VERSION" val="3.0"/>
  <p:tag name="KSO_WM_UNIT_TYPE" val="i"/>
  <p:tag name="KSO_WM_UNIT_INDEX" val="2"/>
</p:tagLst>
</file>

<file path=ppt/tags/tag12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3"/>
  <p:tag name="KSO_WM_UNIT_LAYERLEVEL" val="1"/>
  <p:tag name="KSO_WM_TAG_VERSION" val="3.0"/>
  <p:tag name="KSO_WM_UNIT_TYPE" val="i"/>
  <p:tag name="KSO_WM_UNIT_INDEX" val="3"/>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3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4"/>
  <p:tag name="KSO_WM_UNIT_LAYERLEVEL" val="1"/>
  <p:tag name="KSO_WM_TAG_VERSION" val="3.0"/>
  <p:tag name="KSO_WM_UNIT_CONTENT_GROUP_TYPE" val="contentchip"/>
  <p:tag name="KSO_WM_UNIT_TYPE" val="i"/>
  <p:tag name="KSO_WM_UNIT_INDEX" val="4"/>
</p:tagLst>
</file>

<file path=ppt/tags/tag13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5"/>
  <p:tag name="KSO_WM_UNIT_LAYERLEVEL" val="1"/>
  <p:tag name="KSO_WM_TAG_VERSION" val="3.0"/>
  <p:tag name="KSO_WM_UNIT_TYPE" val="i"/>
  <p:tag name="KSO_WM_UNIT_INDEX" val="5"/>
</p:tagLst>
</file>

<file path=ppt/tags/tag132.xml><?xml version="1.0" encoding="utf-8"?>
<p:tagLst xmlns:p="http://schemas.openxmlformats.org/presentationml/2006/main">
  <p:tag name="KSO_WM_UNIT_PRESET_TEXT" val="01"/>
  <p:tag name="KSO_WM_UNIT_NOCLEAR" val="0"/>
  <p:tag name="KSO_WM_UNIT_VALUE" val="6"/>
  <p:tag name="KSO_WM_UNIT_HIGHLIGHT" val="0"/>
  <p:tag name="KSO_WM_UNIT_COMPATIBLE" val="1"/>
  <p:tag name="KSO_WM_UNIT_DIAGRAM_ISNUMVISUAL" val="0"/>
  <p:tag name="KSO_WM_UNIT_DIAGRAM_ISREFERUNIT" val="0"/>
  <p:tag name="KSO_WM_UNIT_TYPE" val="e"/>
  <p:tag name="KSO_WM_UNIT_INDEX" val="1"/>
  <p:tag name="KSO_WM_UNIT_ID" val="_4*e*1"/>
  <p:tag name="KSO_WM_UNIT_LAYERLEVEL" val="1"/>
  <p:tag name="KSO_WM_TAG_VERSION" val="3.0"/>
  <p:tag name="KSO_WM_BEAUTIFY_FLAG" val="#wm#"/>
</p:tagLst>
</file>

<file path=ppt/tags/tag133.xml><?xml version="1.0" encoding="utf-8"?>
<p:tagLst xmlns:p="http://schemas.openxmlformats.org/presentationml/2006/main">
  <p:tag name="KSO_WM_UNIT_ISCONTENTSTITLE" val="0"/>
  <p:tag name="KSO_WM_UNIT_ISNUMDGMTITLE" val="0"/>
  <p:tag name="KSO_WM_UNIT_PRESET_TEXT" val="添加章节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4*a*1"/>
  <p:tag name="KSO_WM_UNIT_LAYERLEVEL" val="1"/>
  <p:tag name="KSO_WM_TAG_VERSION" val="3.0"/>
  <p:tag name="KSO_WM_BEAUTIFY_FLAG" val="#wm#"/>
  <p:tag name="KSO_WM_UNIT_CONTENT_GROUP_TYPE" val="contentchip"/>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137.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5*f*1"/>
  <p:tag name="KSO_WM_UNIT_LAYERLEVEL" val="1"/>
  <p:tag name="KSO_WM_TAG_VERSION" val="3.0"/>
  <p:tag name="KSO_WM_BEAUTIFY_FLAG" val="#wm#"/>
  <p:tag name="KSO_WM_UNIT_PRESET_TEXT" val="单击此处编辑母版文本样式&#10;第二级&#10;第三级&#10;第四级&#10;第五级"/>
</p:tagLst>
</file>

<file path=ppt/tags/tag138.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2"/>
  <p:tag name="KSO_WM_UNIT_ID" val="_5*f*2"/>
  <p:tag name="KSO_WM_UNIT_LAYERLEVEL" val="1"/>
  <p:tag name="KSO_WM_TAG_VERSION" val="3.0"/>
  <p:tag name="KSO_WM_BEAUTIFY_FLAG" val="#wm#"/>
  <p:tag name="KSO_WM_UNIT_PRESET_TEXT" val="单击此处编辑母版文本样式&#10;第二级&#10;第三级&#10;第四级&#10;第五级"/>
</p:tagLst>
</file>

<file path=ppt/tags/tag13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5*i*1"/>
  <p:tag name="KSO_WM_UNIT_LAYERLEVEL" val="1"/>
  <p:tag name="KSO_WM_TAG_VERSION" val="3.0"/>
  <p:tag name="KSO_WM_UNIT_TYPE" val="i"/>
  <p:tag name="KSO_WM_UNIT_INDEX" val="1"/>
  <p:tag name="KSO_WM_UNIT_CONTENT_GROUP_TYPE" val="titlestyle"/>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40.xml><?xml version="1.0" encoding="utf-8"?>
<p:tagLst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5*a*1"/>
  <p:tag name="KSO_WM_UNIT_LAYERLEVEL" val="1"/>
  <p:tag name="KSO_WM_TAG_VERSION" val="3.0"/>
  <p:tag name="KSO_WM_BEAUTIFY_FLAG" val="#wm#"/>
  <p:tag name="KSO_WM_UNIT_CONTENT_GROUP_TYPE" val="titlestyle"/>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14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h_f"/>
  <p:tag name="KSO_WM_UNIT_INDEX" val="2_1"/>
  <p:tag name="KSO_WM_UNIT_ID" val="_6*h_f*2_1"/>
  <p:tag name="KSO_WM_UNIT_LAYERLEVEL" val="1_1"/>
  <p:tag name="KSO_WM_TAG_VERSION" val="3.0"/>
  <p:tag name="KSO_WM_BEAUTIFY_FLAG" val="#wm#"/>
  <p:tag name="KSO_WM_UNIT_PRESET_TEXT" val="单击此处编辑母版文本样式&#10;第二级&#10;第三级&#10;第四级&#10;第五级"/>
</p:tagLst>
</file>

<file path=ppt/tags/tag145.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10"/>
  <p:tag name="KSO_WM_UNIT_HIGHLIGHT" val="0"/>
  <p:tag name="KSO_WM_UNIT_COMPATIBLE" val="0"/>
  <p:tag name="KSO_WM_UNIT_DIAGRAM_ISNUMVISUAL" val="0"/>
  <p:tag name="KSO_WM_UNIT_DIAGRAM_ISREFERUNIT" val="0"/>
  <p:tag name="KSO_WM_UNIT_TYPE" val="h_a"/>
  <p:tag name="KSO_WM_UNIT_INDEX" val="2_1"/>
  <p:tag name="KSO_WM_UNIT_ID" val="_6*h_a*2_1"/>
  <p:tag name="KSO_WM_UNIT_LAYERLEVEL" val="1_1"/>
  <p:tag name="KSO_WM_TAG_VERSION" val="3.0"/>
  <p:tag name="KSO_WM_BEAUTIFY_FLAG" val="#wm#"/>
</p:tagLst>
</file>

<file path=ppt/tags/tag146.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h_f"/>
  <p:tag name="KSO_WM_UNIT_INDEX" val="1_1"/>
  <p:tag name="KSO_WM_UNIT_ID" val="_6*h_f*1_1"/>
  <p:tag name="KSO_WM_UNIT_LAYERLEVEL" val="1_1"/>
  <p:tag name="KSO_WM_TAG_VERSION" val="3.0"/>
  <p:tag name="KSO_WM_BEAUTIFY_FLAG" val="#wm#"/>
  <p:tag name="KSO_WM_UNIT_PRESET_TEXT" val="单击此处编辑母版文本样式&#10;第二级&#10;第三级&#10;第四级&#10;第五级"/>
</p:tagLst>
</file>

<file path=ppt/tags/tag147.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10"/>
  <p:tag name="KSO_WM_UNIT_HIGHLIGHT" val="0"/>
  <p:tag name="KSO_WM_UNIT_COMPATIBLE" val="0"/>
  <p:tag name="KSO_WM_UNIT_DIAGRAM_ISNUMVISUAL" val="0"/>
  <p:tag name="KSO_WM_UNIT_DIAGRAM_ISREFERUNIT" val="0"/>
  <p:tag name="KSO_WM_UNIT_TYPE" val="h_a"/>
  <p:tag name="KSO_WM_UNIT_INDEX" val="1_1"/>
  <p:tag name="KSO_WM_UNIT_ID" val="_6*h_a*1_1"/>
  <p:tag name="KSO_WM_UNIT_LAYERLEVEL" val="1_1"/>
  <p:tag name="KSO_WM_TAG_VERSION" val="3.0"/>
  <p:tag name="KSO_WM_BEAUTIFY_FLAG" val="#wm#"/>
</p:tagLst>
</file>

<file path=ppt/tags/tag14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6*i*1"/>
  <p:tag name="KSO_WM_UNIT_LAYERLEVEL" val="1"/>
  <p:tag name="KSO_WM_TAG_VERSION" val="3.0"/>
  <p:tag name="KSO_WM_UNIT_TYPE" val="i"/>
  <p:tag name="KSO_WM_UNIT_INDEX" val="1"/>
  <p:tag name="KSO_WM_UNIT_CONTENT_GROUP_TYPE" val="titlestyle"/>
</p:tagLst>
</file>

<file path=ppt/tags/tag149.xml><?xml version="1.0" encoding="utf-8"?>
<p:tagLst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6*a*1"/>
  <p:tag name="KSO_WM_UNIT_LAYERLEVEL" val="1"/>
  <p:tag name="KSO_WM_TAG_VERSION" val="3.0"/>
  <p:tag name="KSO_WM_BEAUTIFY_FLAG" val="#wm#"/>
  <p:tag name="KSO_WM_UNIT_CONTENT_GROUP_TYPE" val="titlestyle"/>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15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7*i*1"/>
  <p:tag name="KSO_WM_UNIT_LAYERLEVEL" val="1"/>
  <p:tag name="KSO_WM_TAG_VERSION" val="3.0"/>
  <p:tag name="KSO_WM_UNIT_TYPE" val="i"/>
  <p:tag name="KSO_WM_UNIT_INDEX" val="1"/>
  <p:tag name="KSO_WM_UNIT_CONTENT_GROUP_TYPE" val="titlestyle"/>
</p:tagLst>
</file>

<file path=ppt/tags/tag154.xml><?xml version="1.0" encoding="utf-8"?>
<p:tagLst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7*a*1"/>
  <p:tag name="KSO_WM_UNIT_LAYERLEVEL" val="1"/>
  <p:tag name="KSO_WM_TAG_VERSION" val="3.0"/>
  <p:tag name="KSO_WM_BEAUTIFY_FLAG" val="#wm#"/>
  <p:tag name="KSO_WM_UNIT_CONTENT_GROUP_TYPE" val="titlestyle"/>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15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8*i*1"/>
  <p:tag name="KSO_WM_UNIT_LAYERLEVEL" val="1"/>
  <p:tag name="KSO_WM_TAG_VERSION" val="3.0"/>
  <p:tag name="KSO_WM_UNIT_TYPE" val="i"/>
  <p:tag name="KSO_WM_UNIT_INDEX" val="1"/>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4"/>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4"/>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16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9*f*1"/>
  <p:tag name="KSO_WM_UNIT_LAYERLEVEL" val="1"/>
  <p:tag name="KSO_WM_TAG_VERSION" val="3.0"/>
  <p:tag name="KSO_WM_BEAUTIFY_FLAG" val="#wm#"/>
  <p:tag name="KSO_WM_UNIT_PRESET_TEXT" val="单击此处编辑母版文本样式&#10;第二级&#10;第三级&#10;第四级&#10;第五级"/>
</p:tagLst>
</file>

<file path=ppt/tags/tag16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9*i*1"/>
  <p:tag name="KSO_WM_UNIT_LAYERLEVEL" val="1"/>
  <p:tag name="KSO_WM_TAG_VERSION" val="3.0"/>
  <p:tag name="KSO_WM_UNIT_TYPE" val="i"/>
  <p:tag name="KSO_WM_UNIT_INDEX" val="1"/>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16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0*i*1"/>
  <p:tag name="KSO_WM_UNIT_LAYERLEVEL" val="1"/>
  <p:tag name="KSO_WM_TAG_VERSION" val="3.0"/>
  <p:tag name="KSO_WM_UNIT_CONTENT_GROUP_TYPE" val="titlestyle"/>
  <p:tag name="KSO_WM_UNIT_TYPE" val="i"/>
  <p:tag name="KSO_WM_UNIT_INDEX" val="1"/>
</p:tagLst>
</file>

<file path=ppt/tags/tag168.xml><?xml version="1.0" encoding="utf-8"?>
<p:tagLst xmlns:p="http://schemas.openxmlformats.org/presentationml/2006/main">
  <p:tag name="KSO_WM_UNIT_ISCONTENTSTITLE" val="0"/>
  <p:tag name="KSO_WM_UNIT_ISNUMDGMTITLE" val="0"/>
  <p:tag name="KSO_WM_UNIT_PRESET_TEXT" val="单击选择预设副标题"/>
  <p:tag name="KSO_WM_UNIT_NOCLEAR" val="0"/>
  <p:tag name="KSO_WM_UNIT_VALUE" val="17"/>
  <p:tag name="KSO_WM_UNIT_HIGHLIGHT" val="0"/>
  <p:tag name="KSO_WM_UNIT_COMPATIBLE" val="0"/>
  <p:tag name="KSO_WM_UNIT_DIAGRAM_ISNUMVISUAL" val="0"/>
  <p:tag name="KSO_WM_UNIT_DIAGRAM_ISREFERUNIT" val="0"/>
  <p:tag name="KSO_WM_UNIT_TYPE" val="b"/>
  <p:tag name="KSO_WM_UNIT_INDEX" val="1"/>
  <p:tag name="KSO_WM_UNIT_ID" val="_10*b*1"/>
  <p:tag name="KSO_WM_UNIT_LAYERLEVEL" val="1"/>
  <p:tag name="KSO_WM_TAG_VERSION" val="3.0"/>
  <p:tag name="KSO_WM_BEAUTIFY_FLAG" val="#wm#"/>
  <p:tag name="KSO_WM_UNIT_CONTENT_GROUP_TYPE" val="titlestyle"/>
</p:tagLst>
</file>

<file path=ppt/tags/tag169.xml><?xml version="1.0" encoding="utf-8"?>
<p:tagLst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10*a*1"/>
  <p:tag name="KSO_WM_UNIT_LAYERLEVEL" val="1"/>
  <p:tag name="KSO_WM_TAG_VERSION" val="3.0"/>
  <p:tag name="KSO_WM_BEAUTIFY_FLAG" val="#wm#"/>
  <p:tag name="KSO_WM_UNIT_CONTENT_GROUP_TYPE" val="titlestyle"/>
</p:tagLst>
</file>

<file path=ppt/tags/tag17.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17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1"/>
  <p:tag name="KSO_WM_UNIT_LAYERLEVEL" val="1"/>
  <p:tag name="KSO_WM_TAG_VERSION" val="3.0"/>
  <p:tag name="KSO_WM_UNIT_TYPE" val="i"/>
  <p:tag name="KSO_WM_UNIT_INDEX" val="1"/>
</p:tagLst>
</file>

<file path=ppt/tags/tag174.xml><?xml version="1.0" encoding="utf-8"?>
<p:tagLst xmlns:p="http://schemas.openxmlformats.org/presentationml/2006/main">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BEAUTIFY_FLAG" val="#wm#"/>
  <p:tag name="KSO_WM_UNIT_HIGHLIGHT" val="0"/>
  <p:tag name="KSO_WM_UNIT_COMPATIBLE" val="0"/>
  <p:tag name="KSO_WM_UNIT_DIAGRAM_ISNUMVISUAL" val="0"/>
  <p:tag name="KSO_WM_UNIT_DIAGRAM_ISREFERUNIT" val="0"/>
  <p:tag name="KSO_WM_UNIT_ID" val="_11*i*2"/>
  <p:tag name="KSO_WM_UNIT_LAYERLEVEL" val="1"/>
  <p:tag name="KSO_WM_TAG_VERSION" val="3.0"/>
  <p:tag name="KSO_WM_UNIT_TYPE" val="i"/>
  <p:tag name="KSO_WM_UNIT_INDEX" val="2"/>
</p:tagLst>
</file>

<file path=ppt/tags/tag175.xml><?xml version="1.0" encoding="utf-8"?>
<p:tagLst xmlns:p="http://schemas.openxmlformats.org/presentationml/2006/main">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BEAUTIFY_FLAG" val="#wm#"/>
  <p:tag name="KSO_WM_UNIT_HIGHLIGHT" val="0"/>
  <p:tag name="KSO_WM_UNIT_COMPATIBLE" val="0"/>
  <p:tag name="KSO_WM_UNIT_DIAGRAM_ISNUMVISUAL" val="0"/>
  <p:tag name="KSO_WM_UNIT_DIAGRAM_ISREFERUNIT" val="0"/>
  <p:tag name="KSO_WM_UNIT_ID" val="_11*i*3"/>
  <p:tag name="KSO_WM_UNIT_LAYERLEVEL" val="1"/>
  <p:tag name="KSO_WM_TAG_VERSION" val="3.0"/>
  <p:tag name="KSO_WM_UNIT_TYPE" val="i"/>
  <p:tag name="KSO_WM_UNIT_INDEX" val="3"/>
</p:tagLst>
</file>

<file path=ppt/tags/tag17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4"/>
  <p:tag name="KSO_WM_UNIT_LAYERLEVEL" val="1"/>
  <p:tag name="KSO_WM_TAG_VERSION" val="3.0"/>
  <p:tag name="KSO_WM_UNIT_CONTENT_GROUP_TYPE" val="contentchip"/>
  <p:tag name="KSO_WM_UNIT_TYPE" val="i"/>
  <p:tag name="KSO_WM_UNIT_INDEX" val="4"/>
</p:tagLst>
</file>

<file path=ppt/tags/tag17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5"/>
  <p:tag name="KSO_WM_UNIT_LAYERLEVEL" val="1"/>
  <p:tag name="KSO_WM_TAG_VERSION" val="3.0"/>
  <p:tag name="KSO_WM_UNIT_TYPE" val="i"/>
  <p:tag name="KSO_WM_UNIT_INDEX" val="5"/>
</p:tagLst>
</file>

<file path=ppt/tags/tag17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6"/>
  <p:tag name="KSO_WM_UNIT_LAYERLEVEL" val="1"/>
  <p:tag name="KSO_WM_TAG_VERSION" val="3.0"/>
  <p:tag name="KSO_WM_UNIT_TYPE" val="i"/>
  <p:tag name="KSO_WM_UNIT_INDEX" val="6"/>
</p:tagLst>
</file>

<file path=ppt/tags/tag17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7"/>
  <p:tag name="KSO_WM_UNIT_LAYERLEVEL" val="1"/>
  <p:tag name="KSO_WM_TAG_VERSION" val="3.0"/>
  <p:tag name="KSO_WM_UNIT_TYPE" val="i"/>
  <p:tag name="KSO_WM_UNIT_INDEX" val="7"/>
</p:tagLst>
</file>

<file path=ppt/tags/tag1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2*i*1"/>
  <p:tag name="KSO_WM_UNIT_LAYERLEVEL" val="1"/>
  <p:tag name="KSO_WM_TAG_VERSION" val="3.0"/>
  <p:tag name="KSO_WM_UNIT_TYPE" val="i"/>
  <p:tag name="KSO_WM_UNIT_INDEX" val="1"/>
  <p:tag name="KSO_WM_UNIT_CONTENT_GROUP_TYPE" val="titlestyle"/>
</p:tagLst>
</file>

<file path=ppt/tags/tag18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8"/>
  <p:tag name="KSO_WM_UNIT_LAYERLEVEL" val="1"/>
  <p:tag name="KSO_WM_TAG_VERSION" val="3.0"/>
  <p:tag name="KSO_WM_UNIT_CONTENT_GROUP_TYPE" val="contentchip"/>
  <p:tag name="KSO_WM_UNIT_TYPE" val="i"/>
  <p:tag name="KSO_WM_UNIT_INDEX" val="8"/>
</p:tagLst>
</file>

<file path=ppt/tags/tag18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9"/>
  <p:tag name="KSO_WM_UNIT_LAYERLEVEL" val="1"/>
  <p:tag name="KSO_WM_TAG_VERSION" val="3.0"/>
  <p:tag name="KSO_WM_UNIT_CONTENT_GROUP_TYPE" val="contentchip"/>
  <p:tag name="KSO_WM_UNIT_TYPE" val="i"/>
  <p:tag name="KSO_WM_UNIT_INDEX" val="9"/>
</p:tagLst>
</file>

<file path=ppt/tags/tag18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10"/>
  <p:tag name="KSO_WM_UNIT_LAYERLEVEL" val="1"/>
  <p:tag name="KSO_WM_TAG_VERSION" val="3.0"/>
  <p:tag name="KSO_WM_UNIT_CONTENT_GROUP_TYPE" val="contentchip"/>
  <p:tag name="KSO_WM_UNIT_TYPE" val="i"/>
  <p:tag name="KSO_WM_UNIT_INDEX" val="10"/>
</p:tagLst>
</file>

<file path=ppt/tags/tag18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11"/>
  <p:tag name="KSO_WM_UNIT_LAYERLEVEL" val="1"/>
  <p:tag name="KSO_WM_TAG_VERSION" val="3.0"/>
  <p:tag name="KSO_WM_UNIT_TYPE" val="i"/>
  <p:tag name="KSO_WM_UNIT_INDEX" val="11"/>
</p:tagLst>
</file>

<file path=ppt/tags/tag184.xml><?xml version="1.0" encoding="utf-8"?>
<p:tagLst xmlns:p="http://schemas.openxmlformats.org/presentationml/2006/main">
  <p:tag name="KSO_WM_UNIT_ISCONTENTSTITLE" val="0"/>
  <p:tag name="KSO_WM_UNIT_ISNUMDGMTITLE" val="0"/>
  <p:tag name="KSO_WM_UNIT_PRESET_TEXT" val="THANK  YOU"/>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11*a*1"/>
  <p:tag name="KSO_WM_UNIT_LAYERLEVEL" val="1"/>
  <p:tag name="KSO_WM_TAG_VERSION" val="3.0"/>
  <p:tag name="KSO_WM_BEAUTIFY_FLAG" val="#wm#"/>
</p:tagLst>
</file>

<file path=ppt/tags/tag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1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f*4"/>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4"/>
</p:tagLst>
</file>

<file path=ppt/tags/tag18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0*i*1"/>
  <p:tag name="KSO_WM_UNIT_LAYERLEVEL" val="1"/>
  <p:tag name="KSO_WM_TAG_VERSION" val="3.0"/>
  <p:tag name="KSO_WM_UNIT_TYPE" val="i"/>
  <p:tag name="KSO_WM_UNIT_INDEX" val="1"/>
  <p:tag name="KSO_WM_UNIT_CONTENT_GROUP_TYPE" val="titlestyle"/>
</p:tagLst>
</file>

<file path=ppt/tags/tag19.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a*1"/>
  <p:tag name="KSO_WM_UNIT_LAYERLEVEL" val="1"/>
  <p:tag name="KSO_WM_TAG_VERSION" val="1.0"/>
  <p:tag name="KSO_WM_BEAUTIFY_FLAG" val="#wm#"/>
  <p:tag name="KSO_WM_UNIT_ISCONTENTSTITLE" val="0"/>
  <p:tag name="KSO_WM_UNIT_ISNUMDGMTITLE" val="0"/>
  <p:tag name="KSO_WM_UNIT_PRESET_TEXT" val="单击此处编辑母版标题样式"/>
  <p:tag name="KSO_WM_UNIT_NOCLEAR" val="0"/>
  <p:tag name="KSO_WM_UNIT_TYPE" val="a"/>
  <p:tag name="KSO_WM_UNIT_INDEX" val="1"/>
  <p:tag name="KSO_WM_TEMPLATE_CATEGORY" val="custom"/>
  <p:tag name="KSO_WM_TEMPLATE_INDEX" val="20230314"/>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1"/>
  <p:tag name="KSO_WM_TEMPLATE_CATEGORY" val="custom"/>
  <p:tag name="KSO_WM_TEMPLATE_INDEX" val="20230314"/>
</p:tagLst>
</file>

<file path=ppt/tags/tag195.xml><?xml version="1.0" encoding="utf-8"?>
<p:tagLst xmlns:p="http://schemas.openxmlformats.org/presentationml/2006/main">
  <p:tag name="KSO_WM_TEMPLATE_SUBCATEGORY" val="29"/>
  <p:tag name="KSO_WM_TEMPLATE_MASTER_TYPE" val="0"/>
  <p:tag name="KSO_WM_TEMPLATE_COLOR_TYPE" val="0"/>
  <p:tag name="KSO_WM_TAG_VERSION" val="3.0"/>
  <p:tag name="KSO_WM_BEAUTIFY_FLAG" val="#wm#"/>
  <p:tag name="KSO_WM_TEMPLATE_CATEGORY" val="custom"/>
  <p:tag name="KSO_WM_TEMPLATE_INDEX" val="20230314"/>
  <p:tag name="KSO_WM_SPECIAL_SOURCE" val="bdnull"/>
  <p:tag name="KSO_WM_TEMPLATE_THUMBS_INDEX" val="1、9"/>
</p:tagLst>
</file>

<file path=ppt/tags/tag196.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197.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314_1*a*1"/>
  <p:tag name="KSO_WM_TEMPLATE_CATEGORY" val="custom"/>
  <p:tag name="KSO_WM_TEMPLATE_INDEX" val="20230314"/>
  <p:tag name="KSO_WM_UNIT_LAYERLEVEL" val="1"/>
  <p:tag name="KSO_WM_TAG_VERSION" val="3.0"/>
  <p:tag name="KSO_WM_BEAUTIFY_FLAG" val="#wm#"/>
  <p:tag name="KSO_WM_UNIT_CONTENT_GROUP_TYPE" val="contentchip"/>
  <p:tag name="KSO_WM_UNIT_PRESET_TEXT" val="单击添加文档标题"/>
  <p:tag name="KSO_WM_UNIT_TEXT_TYPE" val="1"/>
</p:tagLst>
</file>

<file path=ppt/tags/tag198.xml><?xml version="1.0" encoding="utf-8"?>
<p:tagLst xmlns:p="http://schemas.openxmlformats.org/presentationml/2006/main">
  <p:tag name="KSO_WM_UNIT_SUBTYPE" val="b"/>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custom20230314_1*f*1"/>
  <p:tag name="KSO_WM_TEMPLATE_CATEGORY" val="custom"/>
  <p:tag name="KSO_WM_TEMPLATE_INDEX" val="20230314"/>
  <p:tag name="KSO_WM_UNIT_LAYERLEVEL" val="1"/>
  <p:tag name="KSO_WM_TAG_VERSION" val="3.0"/>
  <p:tag name="KSO_WM_BEAUTIFY_FLAG" val="#wm#"/>
  <p:tag name="KSO_WM_UNIT_CONTENT_GROUP_TYPE" val="contentchip"/>
</p:tagLst>
</file>

<file path=ppt/tags/tag199.xml><?xml version="1.0" encoding="utf-8"?>
<p:tagLst xmlns:p="http://schemas.openxmlformats.org/presentationml/2006/main">
  <p:tag name="KSO_WM_SLIDE_ID" val="custom20230314_1"/>
  <p:tag name="KSO_WM_TEMPLATE_SUBCATEGORY" val="29"/>
  <p:tag name="KSO_WM_TEMPLATE_MASTER_TYPE" val="0"/>
  <p:tag name="KSO_WM_TEMPLATE_COLOR_TYPE" val="0"/>
  <p:tag name="KSO_WM_SLIDE_ITEM_CNT" val="0"/>
  <p:tag name="KSO_WM_SLIDE_INDEX" val="1"/>
  <p:tag name="KSO_WM_TAG_VERSION" val="3.0"/>
  <p:tag name="KSO_WM_BEAUTIFY_FLAG" val="#wm#"/>
  <p:tag name="KSO_WM_TEMPLATE_CATEGORY" val="custom"/>
  <p:tag name="KSO_WM_TEMPLATE_INDEX" val="20230314"/>
  <p:tag name="KSO_WM_SLIDE_TYPE" val="title"/>
  <p:tag name="KSO_WM_SLIDE_SUBTYPE" val="pureTxt"/>
  <p:tag name="KSO_WM_SLIDE_LAYOUT" val="a_f"/>
  <p:tag name="KSO_WM_SLIDE_LAYOUT_CNT" val="1_1"/>
  <p:tag name="KSO_WM_SPECIAL_SOURCE" val="bdnull"/>
  <p:tag name="KSO_WM_TEMPLATE_THUMBS_INDEX" val="1、9"/>
  <p:tag name="KSO_WM_SLIDE_CONTENT_AREA" val="{&quot;left&quot;:&quot;173.7&quot;,&quot;top&quot;:&quot;78.5&quot;,&quot;width&quot;:&quot;702.55&quot;,&quot;height&quot;:&quot;350.15&quot;}"/>
  <p:tag name="KSO_WM_SLIDE_THEME_ID" val="3303413"/>
  <p:tag name="KSO_WM_SLIDE_THEME_NAME" val="蓝色几何极简风主题"/>
</p:tagLst>
</file>

<file path=ppt/tags/tag2.xml><?xml version="1.0" encoding="utf-8"?>
<p:tagLst xmlns:p="http://schemas.openxmlformats.org/presentationml/2006/main">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BEAUTIFY_FLAG" val="#wm#"/>
  <p:tag name="KSO_WM_UNIT_HIGHLIGHT" val="0"/>
  <p:tag name="KSO_WM_UNIT_COMPATIBLE" val="0"/>
  <p:tag name="KSO_WM_UNIT_DIAGRAM_ISNUMVISUAL" val="0"/>
  <p:tag name="KSO_WM_UNIT_DIAGRAM_ISREFERUNIT" val="0"/>
  <p:tag name="KSO_WM_UNIT_TYPE" val="i"/>
  <p:tag name="KSO_WM_UNIT_INDEX" val="2"/>
  <p:tag name="KSO_WM_UNIT_ID" val="_1*i*2"/>
  <p:tag name="KSO_WM_UNIT_LAYERLEVEL" val="1"/>
  <p:tag name="KSO_WM_TAG_VERSION" val="3.0"/>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200.xml><?xml version="1.0" encoding="utf-8"?>
<p:tagLst xmlns:p="http://schemas.openxmlformats.org/presentationml/2006/main">
  <p:tag name="KSO_WM_UNIT_ISCONTENTSTITLE" val="1"/>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314_4*a*1"/>
  <p:tag name="KSO_WM_TEMPLATE_CATEGORY" val="custom"/>
  <p:tag name="KSO_WM_TEMPLATE_INDEX" val="20230314"/>
  <p:tag name="KSO_WM_UNIT_LAYERLEVEL" val="1"/>
  <p:tag name="KSO_WM_TAG_VERSION" val="3.0"/>
  <p:tag name="KSO_WM_BEAUTIFY_FLAG" val="#wm#"/>
  <p:tag name="KSO_WM_DIAGRAM_GROUP_CODE" val="l1-1"/>
  <p:tag name="KSO_WM_UNIT_TEXT_FILL_FORE_SCHEMECOLOR_INDEX" val="13"/>
  <p:tag name="KSO_WM_UNIT_TEXT_FILL_TYPE" val="1"/>
  <p:tag name="KSO_WM_UNIT_USESOURCEFORMAT_APPLY" val="1"/>
</p:tagLst>
</file>

<file path=ppt/tags/tag20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custom20230314_4*l_h_i*1_1_1"/>
  <p:tag name="KSO_WM_TEMPLATE_CATEGORY" val="custom"/>
  <p:tag name="KSO_WM_TEMPLATE_INDEX" val="20230314"/>
  <p:tag name="KSO_WM_UNIT_LAYERLEVEL" val="1_1_1"/>
  <p:tag name="KSO_WM_TAG_VERSION" val="3.0"/>
  <p:tag name="KSO_WM_DIAGRAM_GROUP_CODE" val="l1-1"/>
  <p:tag name="KSO_WM_UNIT_TYPE" val="l_h_i"/>
  <p:tag name="KSO_WM_UNIT_INDEX" val="1_1_1"/>
  <p:tag name="KSO_WM_DIAGRAM_VERSION" val="3"/>
  <p:tag name="KSO_WM_DIAGRAM_COLOR_TRICK" val="2"/>
  <p:tag name="KSO_WM_DIAGRAM_COLOR_TEXT_CAN_REMOVE" val="n"/>
  <p:tag name="KSO_WM_DIAGRAM_MAX_ITEMCNT" val="6"/>
  <p:tag name="KSO_WM_DIAGRAM_MIN_ITEMCNT" val="2"/>
  <p:tag name="KSO_WM_DIAGRAM_VIRTUALLY_FRAME" val="{&quot;height&quot;:449.6499938964844,&quot;left&quot;:345.09999694824216,&quot;top&quot;:65.72500305175781,&quot;width&quot;:399.1000061035156}"/>
  <p:tag name="KSO_WM_DIAGRAM_COLOR_MATCH_VALUE" val="{&quot;shape&quot;:{&quot;fill&quot;:{&quot;solid&quot;:{&quot;brightness&quot;:0,&quot;colorType&quot;:1,&quot;foreColorIndex&quot;:16,&quot;transparency&quot;:0},&quot;type&quot;:1},&quot;glow&quot;:{&quot;colorType&quot;:0},&quot;line&quot;:{&quot;type&quot;:0},&quot;shadow&quot;:{&quot;brightness&quot;:-0.5,&quot;colorType&quot;:1,&quot;foreColorIndex&quot;:14,&quot;transparency&quot;:0.69999998807907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6"/>
  <p:tag name="KSO_WM_UNIT_FILL_TYPE" val="1"/>
  <p:tag name="KSO_WM_UNIT_SHADOW_SCHEMECOLOR_INDEX" val="14"/>
  <p:tag name="KSO_WM_UNIT_TEXT_FILL_FORE_SCHEMECOLOR_INDEX" val="2"/>
  <p:tag name="KSO_WM_UNIT_TEXT_FILL_TYPE" val="1"/>
  <p:tag name="KSO_WM_UNIT_USESOURCEFORMAT_APPLY" val="1"/>
</p:tagLst>
</file>

<file path=ppt/tags/tag2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2"/>
  <p:tag name="KSO_WM_UNIT_ID" val="custom20230314_4*l_h_i*1_1_2"/>
  <p:tag name="KSO_WM_TEMPLATE_CATEGORY" val="custom"/>
  <p:tag name="KSO_WM_TEMPLATE_INDEX" val="20230314"/>
  <p:tag name="KSO_WM_UNIT_LAYERLEVEL" val="1_1_1"/>
  <p:tag name="KSO_WM_TAG_VERSION" val="3.0"/>
  <p:tag name="KSO_WM_BEAUTIFY_FLAG" val="#wm#"/>
  <p:tag name="KSO_WM_DIAGRAM_GROUP_CODE" val="l1-1"/>
  <p:tag name="KSO_WM_DIAGRAM_VERSION" val="3"/>
  <p:tag name="KSO_WM_DIAGRAM_COLOR_TRICK" val="2"/>
  <p:tag name="KSO_WM_DIAGRAM_COLOR_TEXT_CAN_REMOVE" val="n"/>
  <p:tag name="KSO_WM_DIAGRAM_MAX_ITEMCNT" val="6"/>
  <p:tag name="KSO_WM_DIAGRAM_MIN_ITEMCNT" val="2"/>
  <p:tag name="KSO_WM_DIAGRAM_VIRTUALLY_FRAME" val="{&quot;height&quot;:449.6499938964844,&quot;left&quot;:345.09999694824216,&quot;top&quot;:65.72500305175781,&quot;width&quot;:399.1000061035156}"/>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5"/>
  <p:tag name="KSO_WM_UNIT_FILL_TYPE" val="1"/>
  <p:tag name="KSO_WM_UNIT_TEXT_FILL_FORE_SCHEMECOLOR_INDEX" val="2"/>
  <p:tag name="KSO_WM_UNIT_TEXT_FILL_TYPE" val="1"/>
  <p:tag name="KSO_WM_UNIT_USESOURCEFORMAT_APPLY" val="1"/>
</p:tagLst>
</file>

<file path=ppt/tags/tag203.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1_1"/>
  <p:tag name="KSO_WM_TEMPLATE_CATEGORY" val="custom"/>
  <p:tag name="KSO_WM_TEMPLATE_INDEX" val="20230314"/>
  <p:tag name="KSO_WM_UNIT_LAYERLEVEL" val="1_1_1"/>
  <p:tag name="KSO_WM_TAG_VERSION" val="3.0"/>
  <p:tag name="KSO_WM_BEAUTIFY_FLAG" val="#wm#"/>
  <p:tag name="KSO_WM_DIAGRAM_GROUP_CODE" val="l1-1"/>
  <p:tag name="KSO_WM_UNIT_TYPE" val="l_h_a"/>
  <p:tag name="KSO_WM_UNIT_ID" val="custom20230314_4*l_h_a*1_1_1"/>
  <p:tag name="KSO_WM_DIAGRAM_VERSION" val="3"/>
  <p:tag name="KSO_WM_DIAGRAM_COLOR_TRICK" val="2"/>
  <p:tag name="KSO_WM_DIAGRAM_COLOR_TEXT_CAN_REMOVE" val="n"/>
  <p:tag name="KSO_WM_UNIT_VALUE" val="28"/>
  <p:tag name="KSO_WM_DIAGRAM_MAX_ITEMCNT" val="6"/>
  <p:tag name="KSO_WM_DIAGRAM_MIN_ITEMCNT" val="2"/>
  <p:tag name="KSO_WM_DIAGRAM_VIRTUALLY_FRAME" val="{&quot;height&quot;:449.6499938964844,&quot;left&quot;:345.09999694824216,&quot;top&quot;:65.72500305175781,&quot;width&quot;:399.10000610351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目录标题"/>
  <p:tag name="KSO_WM_UNIT_TEXT_TYPE" val="1"/>
  <p:tag name="KSO_WM_UNIT_TEXT_FILL_FORE_SCHEMECOLOR_INDEX" val="13"/>
  <p:tag name="KSO_WM_UNIT_TEXT_FILL_TYPE" val="1"/>
  <p:tag name="KSO_WM_UNIT_USESOURCEFORMAT_APPLY" val="1"/>
</p:tagLst>
</file>

<file path=ppt/tags/tag20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custom20230314_4*l_h_i*1_2_1"/>
  <p:tag name="KSO_WM_TEMPLATE_CATEGORY" val="custom"/>
  <p:tag name="KSO_WM_TEMPLATE_INDEX" val="20230314"/>
  <p:tag name="KSO_WM_UNIT_LAYERLEVEL" val="1_1_1"/>
  <p:tag name="KSO_WM_TAG_VERSION" val="3.0"/>
  <p:tag name="KSO_WM_DIAGRAM_GROUP_CODE" val="l1-1"/>
  <p:tag name="KSO_WM_UNIT_TYPE" val="l_h_i"/>
  <p:tag name="KSO_WM_UNIT_INDEX" val="1_2_1"/>
  <p:tag name="KSO_WM_DIAGRAM_VERSION" val="3"/>
  <p:tag name="KSO_WM_DIAGRAM_COLOR_TRICK" val="2"/>
  <p:tag name="KSO_WM_DIAGRAM_COLOR_TEXT_CAN_REMOVE" val="n"/>
  <p:tag name="KSO_WM_DIAGRAM_MAX_ITEMCNT" val="6"/>
  <p:tag name="KSO_WM_DIAGRAM_MIN_ITEMCNT" val="2"/>
  <p:tag name="KSO_WM_DIAGRAM_VIRTUALLY_FRAME" val="{&quot;height&quot;:449.6499938964844,&quot;left&quot;:345.09999694824216,&quot;top&quot;:65.72500305175781,&quot;width&quot;:399.1000061035156}"/>
  <p:tag name="KSO_WM_DIAGRAM_COLOR_MATCH_VALUE" val="{&quot;shape&quot;:{&quot;fill&quot;:{&quot;solid&quot;:{&quot;brightness&quot;:0,&quot;colorType&quot;:1,&quot;foreColorIndex&quot;:16,&quot;transparency&quot;:0},&quot;type&quot;:1},&quot;glow&quot;:{&quot;colorType&quot;:0},&quot;line&quot;:{&quot;type&quot;:0},&quot;shadow&quot;:{&quot;brightness&quot;:-0.5,&quot;colorType&quot;:1,&quot;foreColorIndex&quot;:14,&quot;transparency&quot;:0.69999998807907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6"/>
  <p:tag name="KSO_WM_UNIT_FILL_TYPE" val="1"/>
  <p:tag name="KSO_WM_UNIT_SHADOW_SCHEMECOLOR_INDEX" val="14"/>
  <p:tag name="KSO_WM_UNIT_TEXT_FILL_FORE_SCHEMECOLOR_INDEX" val="2"/>
  <p:tag name="KSO_WM_UNIT_TEXT_FILL_TYPE" val="1"/>
  <p:tag name="KSO_WM_UNIT_USESOURCEFORMAT_APPLY" val="1"/>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2"/>
  <p:tag name="KSO_WM_UNIT_ID" val="custom20230314_4*l_h_i*1_2_2"/>
  <p:tag name="KSO_WM_TEMPLATE_CATEGORY" val="custom"/>
  <p:tag name="KSO_WM_TEMPLATE_INDEX" val="20230314"/>
  <p:tag name="KSO_WM_UNIT_LAYERLEVEL" val="1_1_1"/>
  <p:tag name="KSO_WM_TAG_VERSION" val="3.0"/>
  <p:tag name="KSO_WM_BEAUTIFY_FLAG" val="#wm#"/>
  <p:tag name="KSO_WM_DIAGRAM_GROUP_CODE" val="l1-1"/>
  <p:tag name="KSO_WM_DIAGRAM_VERSION" val="3"/>
  <p:tag name="KSO_WM_DIAGRAM_COLOR_TRICK" val="2"/>
  <p:tag name="KSO_WM_DIAGRAM_COLOR_TEXT_CAN_REMOVE" val="n"/>
  <p:tag name="KSO_WM_DIAGRAM_MAX_ITEMCNT" val="6"/>
  <p:tag name="KSO_WM_DIAGRAM_MIN_ITEMCNT" val="2"/>
  <p:tag name="KSO_WM_DIAGRAM_VIRTUALLY_FRAME" val="{&quot;height&quot;:449.6499938964844,&quot;left&quot;:345.09999694824216,&quot;top&quot;:65.72500305175781,&quot;width&quot;:399.1000061035156}"/>
  <p:tag name="KSO_WM_DIAGRAM_COLOR_MATCH_VALUE" val="{&quot;shape&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6"/>
  <p:tag name="KSO_WM_UNIT_FILL_TYPE" val="1"/>
  <p:tag name="KSO_WM_UNIT_TEXT_FILL_FORE_SCHEMECOLOR_INDEX" val="2"/>
  <p:tag name="KSO_WM_UNIT_TEXT_FILL_TYPE" val="1"/>
  <p:tag name="KSO_WM_UNIT_USESOURCEFORMAT_APPLY" val="1"/>
</p:tagLst>
</file>

<file path=ppt/tags/tag206.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2_1"/>
  <p:tag name="KSO_WM_TEMPLATE_CATEGORY" val="custom"/>
  <p:tag name="KSO_WM_TEMPLATE_INDEX" val="20230314"/>
  <p:tag name="KSO_WM_UNIT_LAYERLEVEL" val="1_1_1"/>
  <p:tag name="KSO_WM_TAG_VERSION" val="3.0"/>
  <p:tag name="KSO_WM_BEAUTIFY_FLAG" val="#wm#"/>
  <p:tag name="KSO_WM_DIAGRAM_GROUP_CODE" val="l1-1"/>
  <p:tag name="KSO_WM_UNIT_TYPE" val="l_h_a"/>
  <p:tag name="KSO_WM_UNIT_ID" val="custom20230314_4*l_h_a*1_2_1"/>
  <p:tag name="KSO_WM_DIAGRAM_VERSION" val="3"/>
  <p:tag name="KSO_WM_DIAGRAM_COLOR_TRICK" val="2"/>
  <p:tag name="KSO_WM_DIAGRAM_COLOR_TEXT_CAN_REMOVE" val="n"/>
  <p:tag name="KSO_WM_DIAGRAM_MAX_ITEMCNT" val="6"/>
  <p:tag name="KSO_WM_DIAGRAM_MIN_ITEMCNT" val="2"/>
  <p:tag name="KSO_WM_DIAGRAM_VIRTUALLY_FRAME" val="{&quot;height&quot;:449.6499938964844,&quot;left&quot;:345.09999694824216,&quot;top&quot;:65.72500305175781,&quot;width&quot;:399.10000610351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目录标题"/>
  <p:tag name="KSO_WM_UNIT_TEXT_TYPE" val="1"/>
  <p:tag name="KSO_WM_UNIT_TEXT_FILL_FORE_SCHEMECOLOR_INDEX" val="13"/>
  <p:tag name="KSO_WM_UNIT_TEXT_FILL_TYPE" val="1"/>
  <p:tag name="KSO_WM_UNIT_USESOURCEFORMAT_APPLY" val="1"/>
</p:tagLst>
</file>

<file path=ppt/tags/tag20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custom20230314_4*l_h_i*1_3_1"/>
  <p:tag name="KSO_WM_TEMPLATE_CATEGORY" val="custom"/>
  <p:tag name="KSO_WM_TEMPLATE_INDEX" val="20230314"/>
  <p:tag name="KSO_WM_UNIT_LAYERLEVEL" val="1_1_1"/>
  <p:tag name="KSO_WM_TAG_VERSION" val="3.0"/>
  <p:tag name="KSO_WM_DIAGRAM_GROUP_CODE" val="l1-1"/>
  <p:tag name="KSO_WM_UNIT_TYPE" val="l_h_i"/>
  <p:tag name="KSO_WM_UNIT_INDEX" val="1_3_1"/>
  <p:tag name="KSO_WM_DIAGRAM_VERSION" val="3"/>
  <p:tag name="KSO_WM_DIAGRAM_COLOR_TRICK" val="2"/>
  <p:tag name="KSO_WM_DIAGRAM_COLOR_TEXT_CAN_REMOVE" val="n"/>
  <p:tag name="KSO_WM_DIAGRAM_MAX_ITEMCNT" val="6"/>
  <p:tag name="KSO_WM_DIAGRAM_MIN_ITEMCNT" val="2"/>
  <p:tag name="KSO_WM_DIAGRAM_VIRTUALLY_FRAME" val="{&quot;height&quot;:449.6499938964844,&quot;left&quot;:345.09999694824216,&quot;top&quot;:65.72500305175781,&quot;width&quot;:399.1000061035156}"/>
  <p:tag name="KSO_WM_DIAGRAM_COLOR_MATCH_VALUE" val="{&quot;shape&quot;:{&quot;fill&quot;:{&quot;solid&quot;:{&quot;brightness&quot;:0,&quot;colorType&quot;:1,&quot;foreColorIndex&quot;:16,&quot;transparency&quot;:0},&quot;type&quot;:1},&quot;glow&quot;:{&quot;colorType&quot;:0},&quot;line&quot;:{&quot;type&quot;:0},&quot;shadow&quot;:{&quot;brightness&quot;:-0.5,&quot;colorType&quot;:1,&quot;foreColorIndex&quot;:14,&quot;transparency&quot;:0.69999998807907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6"/>
  <p:tag name="KSO_WM_UNIT_FILL_TYPE" val="1"/>
  <p:tag name="KSO_WM_UNIT_SHADOW_SCHEMECOLOR_INDEX" val="14"/>
  <p:tag name="KSO_WM_UNIT_TEXT_FILL_FORE_SCHEMECOLOR_INDEX" val="2"/>
  <p:tag name="KSO_WM_UNIT_TEXT_FILL_TYPE" val="1"/>
  <p:tag name="KSO_WM_UNIT_USESOURCEFORMAT_APPLY" val="1"/>
</p:tagLst>
</file>

<file path=ppt/tags/tag2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3_2"/>
  <p:tag name="KSO_WM_UNIT_ID" val="custom20230314_4*l_h_i*1_3_2"/>
  <p:tag name="KSO_WM_TEMPLATE_CATEGORY" val="custom"/>
  <p:tag name="KSO_WM_TEMPLATE_INDEX" val="20230314"/>
  <p:tag name="KSO_WM_UNIT_LAYERLEVEL" val="1_1_1"/>
  <p:tag name="KSO_WM_TAG_VERSION" val="3.0"/>
  <p:tag name="KSO_WM_BEAUTIFY_FLAG" val="#wm#"/>
  <p:tag name="KSO_WM_DIAGRAM_GROUP_CODE" val="l1-1"/>
  <p:tag name="KSO_WM_DIAGRAM_VERSION" val="3"/>
  <p:tag name="KSO_WM_DIAGRAM_COLOR_TRICK" val="2"/>
  <p:tag name="KSO_WM_DIAGRAM_COLOR_TEXT_CAN_REMOVE" val="n"/>
  <p:tag name="KSO_WM_DIAGRAM_MAX_ITEMCNT" val="6"/>
  <p:tag name="KSO_WM_DIAGRAM_MIN_ITEMCNT" val="2"/>
  <p:tag name="KSO_WM_DIAGRAM_VIRTUALLY_FRAME" val="{&quot;height&quot;:449.6499938964844,&quot;left&quot;:345.09999694824216,&quot;top&quot;:65.72500305175781,&quot;width&quot;:399.1000061035156}"/>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5"/>
  <p:tag name="KSO_WM_UNIT_FILL_TYPE" val="1"/>
  <p:tag name="KSO_WM_UNIT_TEXT_FILL_FORE_SCHEMECOLOR_INDEX" val="2"/>
  <p:tag name="KSO_WM_UNIT_TEXT_FILL_TYPE" val="1"/>
  <p:tag name="KSO_WM_UNIT_USESOURCEFORMAT_APPLY" val="1"/>
</p:tagLst>
</file>

<file path=ppt/tags/tag209.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3_1"/>
  <p:tag name="KSO_WM_TEMPLATE_CATEGORY" val="custom"/>
  <p:tag name="KSO_WM_TEMPLATE_INDEX" val="20230314"/>
  <p:tag name="KSO_WM_UNIT_LAYERLEVEL" val="1_1_1"/>
  <p:tag name="KSO_WM_TAG_VERSION" val="3.0"/>
  <p:tag name="KSO_WM_BEAUTIFY_FLAG" val="#wm#"/>
  <p:tag name="KSO_WM_DIAGRAM_GROUP_CODE" val="l1-1"/>
  <p:tag name="KSO_WM_UNIT_TYPE" val="l_h_a"/>
  <p:tag name="KSO_WM_UNIT_ID" val="custom20230314_4*l_h_a*1_3_1"/>
  <p:tag name="KSO_WM_DIAGRAM_VERSION" val="3"/>
  <p:tag name="KSO_WM_DIAGRAM_COLOR_TRICK" val="2"/>
  <p:tag name="KSO_WM_DIAGRAM_COLOR_TEXT_CAN_REMOVE" val="n"/>
  <p:tag name="KSO_WM_DIAGRAM_MAX_ITEMCNT" val="6"/>
  <p:tag name="KSO_WM_DIAGRAM_MIN_ITEMCNT" val="2"/>
  <p:tag name="KSO_WM_DIAGRAM_VIRTUALLY_FRAME" val="{&quot;height&quot;:449.6499938964844,&quot;left&quot;:345.09999694824216,&quot;top&quot;:65.72500305175781,&quot;width&quot;:399.10000610351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目录标题"/>
  <p:tag name="KSO_WM_UNIT_TEXT_TYPE" val="1"/>
  <p:tag name="KSO_WM_UNIT_TEXT_FILL_FORE_SCHEMECOLOR_INDEX" val="13"/>
  <p:tag name="KSO_WM_UNIT_TEXT_FILL_TYPE" val="1"/>
  <p:tag name="KSO_WM_UNIT_USESOURCEFORMAT_APPLY" val="1"/>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21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custom20230314_4*l_h_i*1_4_1"/>
  <p:tag name="KSO_WM_TEMPLATE_CATEGORY" val="custom"/>
  <p:tag name="KSO_WM_TEMPLATE_INDEX" val="20230314"/>
  <p:tag name="KSO_WM_UNIT_LAYERLEVEL" val="1_1_1"/>
  <p:tag name="KSO_WM_TAG_VERSION" val="3.0"/>
  <p:tag name="KSO_WM_DIAGRAM_GROUP_CODE" val="l1-1"/>
  <p:tag name="KSO_WM_UNIT_TYPE" val="l_h_i"/>
  <p:tag name="KSO_WM_UNIT_INDEX" val="1_4_1"/>
  <p:tag name="KSO_WM_DIAGRAM_VERSION" val="3"/>
  <p:tag name="KSO_WM_DIAGRAM_COLOR_TRICK" val="2"/>
  <p:tag name="KSO_WM_DIAGRAM_COLOR_TEXT_CAN_REMOVE" val="n"/>
  <p:tag name="KSO_WM_DIAGRAM_MAX_ITEMCNT" val="6"/>
  <p:tag name="KSO_WM_DIAGRAM_MIN_ITEMCNT" val="2"/>
  <p:tag name="KSO_WM_DIAGRAM_VIRTUALLY_FRAME" val="{&quot;height&quot;:449.6499938964844,&quot;left&quot;:345.09999694824216,&quot;top&quot;:65.72500305175781,&quot;width&quot;:399.1000061035156}"/>
  <p:tag name="KSO_WM_DIAGRAM_COLOR_MATCH_VALUE" val="{&quot;shape&quot;:{&quot;fill&quot;:{&quot;solid&quot;:{&quot;brightness&quot;:0,&quot;colorType&quot;:1,&quot;foreColorIndex&quot;:16,&quot;transparency&quot;:0},&quot;type&quot;:1},&quot;glow&quot;:{&quot;colorType&quot;:0},&quot;line&quot;:{&quot;type&quot;:0},&quot;shadow&quot;:{&quot;brightness&quot;:-0.5,&quot;colorType&quot;:1,&quot;foreColorIndex&quot;:14,&quot;transparency&quot;:0.69999998807907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6"/>
  <p:tag name="KSO_WM_UNIT_FILL_TYPE" val="1"/>
  <p:tag name="KSO_WM_UNIT_SHADOW_SCHEMECOLOR_INDEX" val="14"/>
  <p:tag name="KSO_WM_UNIT_TEXT_FILL_FORE_SCHEMECOLOR_INDEX" val="2"/>
  <p:tag name="KSO_WM_UNIT_TEXT_FILL_TYPE" val="1"/>
  <p:tag name="KSO_WM_UNIT_USESOURCEFORMAT_APPLY" val="1"/>
</p:tagLst>
</file>

<file path=ppt/tags/tag2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2"/>
  <p:tag name="KSO_WM_UNIT_ID" val="custom20230314_4*l_h_i*1_4_2"/>
  <p:tag name="KSO_WM_TEMPLATE_CATEGORY" val="custom"/>
  <p:tag name="KSO_WM_TEMPLATE_INDEX" val="20230314"/>
  <p:tag name="KSO_WM_UNIT_LAYERLEVEL" val="1_1_1"/>
  <p:tag name="KSO_WM_TAG_VERSION" val="3.0"/>
  <p:tag name="KSO_WM_BEAUTIFY_FLAG" val="#wm#"/>
  <p:tag name="KSO_WM_DIAGRAM_GROUP_CODE" val="l1-1"/>
  <p:tag name="KSO_WM_DIAGRAM_VERSION" val="3"/>
  <p:tag name="KSO_WM_DIAGRAM_COLOR_TRICK" val="2"/>
  <p:tag name="KSO_WM_DIAGRAM_COLOR_TEXT_CAN_REMOVE" val="n"/>
  <p:tag name="KSO_WM_DIAGRAM_MAX_ITEMCNT" val="6"/>
  <p:tag name="KSO_WM_DIAGRAM_MIN_ITEMCNT" val="2"/>
  <p:tag name="KSO_WM_DIAGRAM_VIRTUALLY_FRAME" val="{&quot;height&quot;:449.6499938964844,&quot;left&quot;:345.09999694824216,&quot;top&quot;:65.72500305175781,&quot;width&quot;:399.1000061035156}"/>
  <p:tag name="KSO_WM_DIAGRAM_COLOR_MATCH_VALUE" val="{&quot;shape&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6"/>
  <p:tag name="KSO_WM_UNIT_FILL_TYPE" val="1"/>
  <p:tag name="KSO_WM_UNIT_TEXT_FILL_FORE_SCHEMECOLOR_INDEX" val="2"/>
  <p:tag name="KSO_WM_UNIT_TEXT_FILL_TYPE" val="1"/>
  <p:tag name="KSO_WM_UNIT_USESOURCEFORMAT_APPLY" val="1"/>
</p:tagLst>
</file>

<file path=ppt/tags/tag212.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INDEX" val="1_4_1"/>
  <p:tag name="KSO_WM_TEMPLATE_CATEGORY" val="custom"/>
  <p:tag name="KSO_WM_TEMPLATE_INDEX" val="20230314"/>
  <p:tag name="KSO_WM_UNIT_LAYERLEVEL" val="1_1_1"/>
  <p:tag name="KSO_WM_TAG_VERSION" val="3.0"/>
  <p:tag name="KSO_WM_BEAUTIFY_FLAG" val="#wm#"/>
  <p:tag name="KSO_WM_DIAGRAM_GROUP_CODE" val="l1-1"/>
  <p:tag name="KSO_WM_UNIT_TYPE" val="l_h_a"/>
  <p:tag name="KSO_WM_UNIT_ID" val="custom20230314_4*l_h_a*1_4_1"/>
  <p:tag name="KSO_WM_DIAGRAM_VERSION" val="3"/>
  <p:tag name="KSO_WM_DIAGRAM_COLOR_TRICK" val="2"/>
  <p:tag name="KSO_WM_DIAGRAM_COLOR_TEXT_CAN_REMOVE" val="n"/>
  <p:tag name="KSO_WM_DIAGRAM_MAX_ITEMCNT" val="6"/>
  <p:tag name="KSO_WM_DIAGRAM_MIN_ITEMCNT" val="2"/>
  <p:tag name="KSO_WM_DIAGRAM_VIRTUALLY_FRAME" val="{&quot;height&quot;:449.6499938964844,&quot;left&quot;:345.09999694824216,&quot;top&quot;:65.72500305175781,&quot;width&quot;:399.10000610351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目录标题"/>
  <p:tag name="KSO_WM_UNIT_TEXT_TYPE" val="1"/>
  <p:tag name="KSO_WM_UNIT_TEXT_FILL_FORE_SCHEMECOLOR_INDEX" val="13"/>
  <p:tag name="KSO_WM_UNIT_TEXT_FILL_TYPE" val="1"/>
  <p:tag name="KSO_WM_UNIT_USESOURCEFORMAT_APPLY" val="1"/>
</p:tagLst>
</file>

<file path=ppt/tags/tag213.xml><?xml version="1.0" encoding="utf-8"?>
<p:tagLst xmlns:p="http://schemas.openxmlformats.org/presentationml/2006/main">
  <p:tag name="KSO_WM_SLIDE_ID" val="custom20230314_4"/>
  <p:tag name="KSO_WM_TEMPLATE_SUBCATEGORY" val="29"/>
  <p:tag name="KSO_WM_TEMPLATE_MASTER_TYPE" val="0"/>
  <p:tag name="KSO_WM_TEMPLATE_COLOR_TYPE" val="0"/>
  <p:tag name="KSO_WM_SLIDE_ITEM_CNT" val="4"/>
  <p:tag name="KSO_WM_SLIDE_INDEX" val="4"/>
  <p:tag name="KSO_WM_TAG_VERSION" val="3.0"/>
  <p:tag name="KSO_WM_BEAUTIFY_FLAG" val="#wm#"/>
  <p:tag name="KSO_WM_TEMPLATE_CATEGORY" val="custom"/>
  <p:tag name="KSO_WM_TEMPLATE_INDEX" val="20230314"/>
  <p:tag name="KSO_WM_SLIDE_TYPE" val="contents"/>
  <p:tag name="KSO_WM_SLIDE_SUBTYPE" val="diag"/>
  <p:tag name="KSO_WM_SLIDE_LAYOUT" val="a_l"/>
  <p:tag name="KSO_WM_SLIDE_LAYOUT_CNT" val="1_1"/>
  <p:tag name="KSO_WM_SPECIAL_SOURCE" val="bdnull"/>
  <p:tag name="KSO_WM_DIAGRAM_GROUP_CODE" val="l1-1"/>
  <p:tag name="KSO_WM_SLIDE_DIAGTYPE" val="l"/>
</p:tagLst>
</file>

<file path=ppt/tags/tag21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ID" val="_2*f*1"/>
  <p:tag name="KSO_WM_UNIT_LAYERLEVEL" val="1"/>
  <p:tag name="KSO_WM_TAG_VERSION" val="3.0"/>
  <p:tag name="KSO_WM_UNIT_PRESET_TEXT" val="单击此处编辑母版文本样式&#10;第二级&#10;第三级&#10;第四级&#10;第五级"/>
</p:tagLst>
</file>

<file path=ppt/tags/tag215.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16.xml><?xml version="1.0" encoding="utf-8"?>
<p:tagLst xmlns:p="http://schemas.openxmlformats.org/presentationml/2006/main">
  <p:tag name="KSO_WM_BEAUTIFY_FLAG" val="#wm#"/>
  <p:tag name="KSO_WM_TEMPLATE_CATEGORY" val="custom"/>
  <p:tag name="KSO_WM_TEMPLATE_INDEX" val="20230314"/>
</p:tagLst>
</file>

<file path=ppt/tags/tag217.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18.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19.xml><?xml version="1.0" encoding="utf-8"?>
<p:tagLst xmlns:p="http://schemas.openxmlformats.org/presentationml/2006/main">
  <p:tag name="KSO_WM_BEAUTIFY_FLAG" val="#wm#"/>
  <p:tag name="KSO_WM_TEMPLATE_CATEGORY" val="custom"/>
  <p:tag name="KSO_WM_TEMPLATE_INDEX" val="20230314"/>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220.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21.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22.xml><?xml version="1.0" encoding="utf-8"?>
<p:tagLst xmlns:p="http://schemas.openxmlformats.org/presentationml/2006/main">
  <p:tag name="KSO_WM_BEAUTIFY_FLAG" val="#wm#"/>
  <p:tag name="KSO_WM_TEMPLATE_CATEGORY" val="custom"/>
  <p:tag name="KSO_WM_TEMPLATE_INDEX" val="20230314"/>
</p:tagLst>
</file>

<file path=ppt/tags/tag223.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24.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25.xml><?xml version="1.0" encoding="utf-8"?>
<p:tagLst xmlns:p="http://schemas.openxmlformats.org/presentationml/2006/main">
  <p:tag name="KSO_WM_BEAUTIFY_FLAG" val="#wm#"/>
  <p:tag name="KSO_WM_TEMPLATE_CATEGORY" val="custom"/>
  <p:tag name="KSO_WM_TEMPLATE_INDEX" val="20230314"/>
</p:tagLst>
</file>

<file path=ppt/tags/tag226.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ID" val="_2*f*1"/>
  <p:tag name="KSO_WM_UNIT_LAYERLEVEL" val="1"/>
  <p:tag name="KSO_WM_TAG_VERSION" val="3.0"/>
  <p:tag name="KSO_WM_UNIT_PRESET_TEXT" val="单击此处编辑母版文本样式&#10;第二级&#10;第三级&#10;第四级&#10;第五级"/>
</p:tagLst>
</file>

<file path=ppt/tags/tag227.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28.xml><?xml version="1.0" encoding="utf-8"?>
<p:tagLst xmlns:p="http://schemas.openxmlformats.org/presentationml/2006/main">
  <p:tag name="KSO_WM_BEAUTIFY_FLAG" val="#wm#"/>
  <p:tag name="KSO_WM_TEMPLATE_CATEGORY" val="custom"/>
  <p:tag name="KSO_WM_TEMPLATE_INDEX" val="20230314"/>
</p:tagLst>
</file>

<file path=ppt/tags/tag229.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1"/>
  <p:tag name="KSO_WM_UNIT_LAYERLEVEL" val="1"/>
  <p:tag name="KSO_WM_TAG_VERSION" val="3.0"/>
  <p:tag name="KSO_WM_UNIT_TYPE" val="i"/>
  <p:tag name="KSO_WM_UNIT_INDEX" val="1"/>
</p:tagLst>
</file>

<file path=ppt/tags/tag230.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31.xml><?xml version="1.0" encoding="utf-8"?>
<p:tagLst xmlns:p="http://schemas.openxmlformats.org/presentationml/2006/main">
  <p:tag name="KSO_WM_BEAUTIFY_FLAG" val="#wm#"/>
  <p:tag name="KSO_WM_TEMPLATE_CATEGORY" val="custom"/>
  <p:tag name="KSO_WM_TEMPLATE_INDEX" val="20230314"/>
</p:tagLst>
</file>

<file path=ppt/tags/tag23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33.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34.xml><?xml version="1.0" encoding="utf-8"?>
<p:tagLst xmlns:p="http://schemas.openxmlformats.org/presentationml/2006/main">
  <p:tag name="KSO_WM_BEAUTIFY_FLAG" val="#wm#"/>
  <p:tag name="KSO_WM_TEMPLATE_CATEGORY" val="custom"/>
  <p:tag name="KSO_WM_TEMPLATE_INDEX" val="20230314"/>
</p:tagLst>
</file>

<file path=ppt/tags/tag235.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36.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37.xml><?xml version="1.0" encoding="utf-8"?>
<p:tagLst xmlns:p="http://schemas.openxmlformats.org/presentationml/2006/main">
  <p:tag name="KSO_WM_BEAUTIFY_FLAG" val="#wm#"/>
  <p:tag name="KSO_WM_TEMPLATE_CATEGORY" val="custom"/>
  <p:tag name="KSO_WM_TEMPLATE_INDEX" val="20230314"/>
</p:tagLst>
</file>

<file path=ppt/tags/tag238.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39.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3"/>
  <p:tag name="KSO_WM_UNIT_LAYERLEVEL" val="1"/>
  <p:tag name="KSO_WM_TAG_VERSION" val="3.0"/>
  <p:tag name="KSO_WM_UNIT_TYPE" val="i"/>
  <p:tag name="KSO_WM_UNIT_INDEX" val="3"/>
</p:tagLst>
</file>

<file path=ppt/tags/tag240.xml><?xml version="1.0" encoding="utf-8"?>
<p:tagLst xmlns:p="http://schemas.openxmlformats.org/presentationml/2006/main">
  <p:tag name="KSO_WM_BEAUTIFY_FLAG" val="#wm#"/>
  <p:tag name="KSO_WM_TEMPLATE_CATEGORY" val="custom"/>
  <p:tag name="KSO_WM_TEMPLATE_INDEX" val="20230314"/>
</p:tagLst>
</file>

<file path=ppt/tags/tag241.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4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43.xml><?xml version="1.0" encoding="utf-8"?>
<p:tagLst xmlns:p="http://schemas.openxmlformats.org/presentationml/2006/main">
  <p:tag name="KSO_WM_BEAUTIFY_FLAG" val="#wm#"/>
  <p:tag name="KSO_WM_TEMPLATE_CATEGORY" val="custom"/>
  <p:tag name="KSO_WM_TEMPLATE_INDEX" val="20230314"/>
</p:tagLst>
</file>

<file path=ppt/tags/tag24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45.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46.xml><?xml version="1.0" encoding="utf-8"?>
<p:tagLst xmlns:p="http://schemas.openxmlformats.org/presentationml/2006/main">
  <p:tag name="KSO_WM_BEAUTIFY_FLAG" val="#wm#"/>
  <p:tag name="KSO_WM_TEMPLATE_CATEGORY" val="custom"/>
  <p:tag name="KSO_WM_TEMPLATE_INDEX" val="20230314"/>
</p:tagLst>
</file>

<file path=ppt/tags/tag247.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48.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49.xml><?xml version="1.0" encoding="utf-8"?>
<p:tagLst xmlns:p="http://schemas.openxmlformats.org/presentationml/2006/main">
  <p:tag name="KSO_WM_BEAUTIFY_FLAG" val="#wm#"/>
  <p:tag name="KSO_WM_TEMPLATE_CATEGORY" val="custom"/>
  <p:tag name="KSO_WM_TEMPLATE_INDEX" val="20230314"/>
</p:tagLst>
</file>

<file path=ppt/tags/tag25.xml><?xml version="1.0" encoding="utf-8"?>
<p:tagLst xmlns:p="http://schemas.openxmlformats.org/presentationml/2006/main">
  <p:tag name="KSO_WM_UNIT_ISCONTENTSTITLE" val="1"/>
  <p:tag name="KSO_WM_UNIT_ISNUMDGMTITLE" val="0"/>
  <p:tag name="KSO_WM_UNIT_PRESET_TEXT" val="目录"/>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3*a*1"/>
  <p:tag name="KSO_WM_UNIT_LAYERLEVEL" val="1"/>
  <p:tag name="KSO_WM_TAG_VERSION" val="3.0"/>
  <p:tag name="KSO_WM_BEAUTIFY_FLAG" val="#wm#"/>
</p:tagLst>
</file>

<file path=ppt/tags/tag250.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51.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52.xml><?xml version="1.0" encoding="utf-8"?>
<p:tagLst xmlns:p="http://schemas.openxmlformats.org/presentationml/2006/main">
  <p:tag name="KSO_WM_BEAUTIFY_FLAG" val="#wm#"/>
  <p:tag name="KSO_WM_TEMPLATE_CATEGORY" val="custom"/>
  <p:tag name="KSO_WM_TEMPLATE_INDEX" val="20230314"/>
</p:tagLst>
</file>

<file path=ppt/tags/tag253.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54.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55.xml><?xml version="1.0" encoding="utf-8"?>
<p:tagLst xmlns:p="http://schemas.openxmlformats.org/presentationml/2006/main">
  <p:tag name="KSO_WM_BEAUTIFY_FLAG" val="#wm#"/>
  <p:tag name="KSO_WM_TEMPLATE_CATEGORY" val="custom"/>
  <p:tag name="KSO_WM_TEMPLATE_INDEX" val="20230314"/>
</p:tagLst>
</file>

<file path=ppt/tags/tag256.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57.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58.xml><?xml version="1.0" encoding="utf-8"?>
<p:tagLst xmlns:p="http://schemas.openxmlformats.org/presentationml/2006/main">
  <p:tag name="KSO_WM_BEAUTIFY_FLAG" val="#wm#"/>
  <p:tag name="KSO_WM_TEMPLATE_CATEGORY" val="custom"/>
  <p:tag name="KSO_WM_TEMPLATE_INDEX" val="20230314"/>
</p:tagLst>
</file>

<file path=ppt/tags/tag259.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60.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61.xml><?xml version="1.0" encoding="utf-8"?>
<p:tagLst xmlns:p="http://schemas.openxmlformats.org/presentationml/2006/main">
  <p:tag name="KSO_WM_BEAUTIFY_FLAG" val="#wm#"/>
  <p:tag name="KSO_WM_TEMPLATE_CATEGORY" val="custom"/>
  <p:tag name="KSO_WM_TEMPLATE_INDEX" val="20230314"/>
</p:tagLst>
</file>

<file path=ppt/tags/tag26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63.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64.xml><?xml version="1.0" encoding="utf-8"?>
<p:tagLst xmlns:p="http://schemas.openxmlformats.org/presentationml/2006/main">
  <p:tag name="KSO_WM_BEAUTIFY_FLAG" val="#wm#"/>
  <p:tag name="KSO_WM_TEMPLATE_CATEGORY" val="custom"/>
  <p:tag name="KSO_WM_TEMPLATE_INDEX" val="20230314"/>
</p:tagLst>
</file>

<file path=ppt/tags/tag265.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66.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67.xml><?xml version="1.0" encoding="utf-8"?>
<p:tagLst xmlns:p="http://schemas.openxmlformats.org/presentationml/2006/main">
  <p:tag name="KSO_WM_BEAUTIFY_FLAG" val="#wm#"/>
  <p:tag name="KSO_WM_TEMPLATE_CATEGORY" val="custom"/>
  <p:tag name="KSO_WM_TEMPLATE_INDEX" val="20230314"/>
</p:tagLst>
</file>

<file path=ppt/tags/tag268.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69.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70.xml><?xml version="1.0" encoding="utf-8"?>
<p:tagLst xmlns:p="http://schemas.openxmlformats.org/presentationml/2006/main">
  <p:tag name="KSO_WM_BEAUTIFY_FLAG" val="#wm#"/>
  <p:tag name="KSO_WM_TEMPLATE_CATEGORY" val="custom"/>
  <p:tag name="KSO_WM_TEMPLATE_INDEX" val="20230314"/>
</p:tagLst>
</file>

<file path=ppt/tags/tag271.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72.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73.xml><?xml version="1.0" encoding="utf-8"?>
<p:tagLst xmlns:p="http://schemas.openxmlformats.org/presentationml/2006/main">
  <p:tag name="KSO_WM_BEAUTIFY_FLAG" val="#wm#"/>
  <p:tag name="KSO_WM_TEMPLATE_CATEGORY" val="custom"/>
  <p:tag name="KSO_WM_TEMPLATE_INDEX" val="20230314"/>
</p:tagLst>
</file>

<file path=ppt/tags/tag27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75.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76.xml><?xml version="1.0" encoding="utf-8"?>
<p:tagLst xmlns:p="http://schemas.openxmlformats.org/presentationml/2006/main">
  <p:tag name="KSO_WM_BEAUTIFY_FLAG" val="#wm#"/>
  <p:tag name="KSO_WM_TEMPLATE_CATEGORY" val="custom"/>
  <p:tag name="KSO_WM_TEMPLATE_INDEX" val="20230314"/>
</p:tagLst>
</file>

<file path=ppt/tags/tag277.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78.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79.xml><?xml version="1.0" encoding="utf-8"?>
<p:tagLst xmlns:p="http://schemas.openxmlformats.org/presentationml/2006/main">
  <p:tag name="KSO_WM_BEAUTIFY_FLAG" val="#wm#"/>
  <p:tag name="KSO_WM_TEMPLATE_CATEGORY" val="custom"/>
  <p:tag name="KSO_WM_TEMPLATE_INDEX" val="20230314"/>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80.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81.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82.xml><?xml version="1.0" encoding="utf-8"?>
<p:tagLst xmlns:p="http://schemas.openxmlformats.org/presentationml/2006/main">
  <p:tag name="KSO_WM_BEAUTIFY_FLAG" val="#wm#"/>
  <p:tag name="KSO_WM_TEMPLATE_CATEGORY" val="custom"/>
  <p:tag name="KSO_WM_TEMPLATE_INDEX" val="20230314"/>
</p:tagLst>
</file>

<file path=ppt/tags/tag283.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84.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85.xml><?xml version="1.0" encoding="utf-8"?>
<p:tagLst xmlns:p="http://schemas.openxmlformats.org/presentationml/2006/main">
  <p:tag name="KSO_WM_BEAUTIFY_FLAG" val="#wm#"/>
  <p:tag name="KSO_WM_TEMPLATE_CATEGORY" val="custom"/>
  <p:tag name="KSO_WM_TEMPLATE_INDEX" val="20230314"/>
</p:tagLst>
</file>

<file path=ppt/tags/tag286.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87.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88.xml><?xml version="1.0" encoding="utf-8"?>
<p:tagLst xmlns:p="http://schemas.openxmlformats.org/presentationml/2006/main">
  <p:tag name="KSO_WM_BEAUTIFY_FLAG" val="#wm#"/>
  <p:tag name="KSO_WM_TEMPLATE_CATEGORY" val="custom"/>
  <p:tag name="KSO_WM_TEMPLATE_INDEX" val="20230314"/>
</p:tagLst>
</file>

<file path=ppt/tags/tag289.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9.xml><?xml version="1.0" encoding="utf-8"?>
<p:tagLst xmlns:p="http://schemas.openxmlformats.org/presentationml/2006/main">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BEAUTIFY_FLAG" val="#wm#"/>
  <p:tag name="KSO_WM_UNIT_HIGHLIGHT" val="0"/>
  <p:tag name="KSO_WM_UNIT_COMPATIBLE" val="0"/>
  <p:tag name="KSO_WM_UNIT_DIAGRAM_ISNUMVISUAL" val="0"/>
  <p:tag name="KSO_WM_UNIT_DIAGRAM_ISREFERUNIT" val="0"/>
  <p:tag name="KSO_WM_UNIT_ID" val="_4*i*1"/>
  <p:tag name="KSO_WM_UNIT_LAYERLEVEL" val="1"/>
  <p:tag name="KSO_WM_TAG_VERSION" val="3.0"/>
  <p:tag name="KSO_WM_UNIT_TYPE" val="i"/>
  <p:tag name="KSO_WM_UNIT_INDEX" val="1"/>
</p:tagLst>
</file>

<file path=ppt/tags/tag290.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91.xml><?xml version="1.0" encoding="utf-8"?>
<p:tagLst xmlns:p="http://schemas.openxmlformats.org/presentationml/2006/main">
  <p:tag name="KSO_WM_BEAUTIFY_FLAG" val="#wm#"/>
  <p:tag name="KSO_WM_TEMPLATE_CATEGORY" val="custom"/>
  <p:tag name="KSO_WM_TEMPLATE_INDEX" val="20230314"/>
</p:tagLst>
</file>

<file path=ppt/tags/tag29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93.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94.xml><?xml version="1.0" encoding="utf-8"?>
<p:tagLst xmlns:p="http://schemas.openxmlformats.org/presentationml/2006/main">
  <p:tag name="KSO_WM_BEAUTIFY_FLAG" val="#wm#"/>
  <p:tag name="KSO_WM_TEMPLATE_CATEGORY" val="custom"/>
  <p:tag name="KSO_WM_TEMPLATE_INDEX" val="20230314"/>
</p:tagLst>
</file>

<file path=ppt/tags/tag295.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 name="KSO_WM_UNIT_PRESET_TEXT" val="单击此处编辑母版文本样式&#10;第二级&#10;第三级&#10;第四级&#10;第五级"/>
</p:tagLst>
</file>

<file path=ppt/tags/tag296.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 name="KSO_WM_UNIT_CONTENT_GROUP_TYPE" val="titlestyle"/>
</p:tagLst>
</file>

<file path=ppt/tags/tag297.xml><?xml version="1.0" encoding="utf-8"?>
<p:tagLst xmlns:p="http://schemas.openxmlformats.org/presentationml/2006/main">
  <p:tag name="KSO_WM_BEAUTIFY_FLAG" val="#wm#"/>
  <p:tag name="KSO_WM_TEMPLATE_CATEGORY" val="custom"/>
  <p:tag name="KSO_WM_TEMPLATE_INDEX" val="20230314"/>
</p:tagLst>
</file>

<file path=ppt/tags/tag298.xml><?xml version="1.0" encoding="utf-8"?>
<p:tagLst xmlns:p="http://schemas.openxmlformats.org/presentationml/2006/main">
  <p:tag name="KSO_WM_UNIT_ISCONTENTSTITLE" val="0"/>
  <p:tag name="KSO_WM_UNIT_ISNUMDGMTITLE" val="0"/>
  <p:tag name="KSO_WM_UNIT_NOCLEAR" val="1"/>
  <p:tag name="KSO_WM_UNIT_HIGHLIGHT" val="0"/>
  <p:tag name="KSO_WM_UNIT_COMPATIBLE" val="0"/>
  <p:tag name="KSO_WM_UNIT_DIAGRAM_ISNUMVISUAL" val="0"/>
  <p:tag name="KSO_WM_UNIT_DIAGRAM_ISREFERUNIT" val="0"/>
  <p:tag name="KSO_WM_UNIT_TYPE" val="a"/>
  <p:tag name="KSO_WM_UNIT_INDEX" val="1"/>
  <p:tag name="KSO_WM_UNIT_ID" val="custom20230314_9*a*1"/>
  <p:tag name="KSO_WM_TEMPLATE_CATEGORY" val="custom"/>
  <p:tag name="KSO_WM_TEMPLATE_INDEX" val="20230314"/>
  <p:tag name="KSO_WM_UNIT_LAYERLEVEL" val="1"/>
  <p:tag name="KSO_WM_TAG_VERSION" val="3.0"/>
  <p:tag name="KSO_WM_BEAUTIFY_FLAG" val="#wm#"/>
</p:tagLst>
</file>

<file path=ppt/tags/tag299.xml><?xml version="1.0" encoding="utf-8"?>
<p:tagLst xmlns:p="http://schemas.openxmlformats.org/presentationml/2006/main">
  <p:tag name="KSO_WM_UNIT_SUBTYPE" val="b"/>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custom20230314_9*f*1"/>
  <p:tag name="KSO_WM_TEMPLATE_CATEGORY" val="custom"/>
  <p:tag name="KSO_WM_TEMPLATE_INDEX" val="20230314"/>
  <p:tag name="KSO_WM_UNIT_LAYERLEVEL" val="1"/>
  <p:tag name="KSO_WM_TAG_VERSION" val="3.0"/>
  <p:tag name="KSO_WM_BEAUTIFY_FLAG" val="#wm#"/>
</p:tagLst>
</file>

<file path=ppt/tags/tag3.xml><?xml version="1.0" encoding="utf-8"?>
<p:tagLst xmlns:p="http://schemas.openxmlformats.org/presentationml/2006/main">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BEAUTIFY_FLAG" val="#wm#"/>
  <p:tag name="KSO_WM_UNIT_HIGHLIGHT" val="0"/>
  <p:tag name="KSO_WM_UNIT_COMPATIBLE" val="0"/>
  <p:tag name="KSO_WM_UNIT_DIAGRAM_ISNUMVISUAL" val="0"/>
  <p:tag name="KSO_WM_UNIT_DIAGRAM_ISREFERUNIT" val="0"/>
  <p:tag name="KSO_WM_UNIT_TYPE" val="i"/>
  <p:tag name="KSO_WM_UNIT_INDEX" val="3"/>
  <p:tag name="KSO_WM_UNIT_ID" val="_1*i*3"/>
  <p:tag name="KSO_WM_UNIT_LAYERLEVEL" val="1"/>
  <p:tag name="KSO_WM_TAG_VERSION" val="3.0"/>
</p:tagLst>
</file>

<file path=ppt/tags/tag30.xml><?xml version="1.0" encoding="utf-8"?>
<p:tagLst xmlns:p="http://schemas.openxmlformats.org/presentationml/2006/main">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BEAUTIFY_FLAG" val="#wm#"/>
  <p:tag name="KSO_WM_UNIT_HIGHLIGHT" val="0"/>
  <p:tag name="KSO_WM_UNIT_COMPATIBLE" val="0"/>
  <p:tag name="KSO_WM_UNIT_DIAGRAM_ISNUMVISUAL" val="0"/>
  <p:tag name="KSO_WM_UNIT_DIAGRAM_ISREFERUNIT" val="0"/>
  <p:tag name="KSO_WM_UNIT_ID" val="_4*i*2"/>
  <p:tag name="KSO_WM_UNIT_LAYERLEVEL" val="1"/>
  <p:tag name="KSO_WM_TAG_VERSION" val="3.0"/>
  <p:tag name="KSO_WM_UNIT_TYPE" val="i"/>
  <p:tag name="KSO_WM_UNIT_INDEX" val="2"/>
</p:tagLst>
</file>

<file path=ppt/tags/tag300.xml><?xml version="1.0" encoding="utf-8"?>
<p:tagLst xmlns:p="http://schemas.openxmlformats.org/presentationml/2006/main">
  <p:tag name="KSO_WM_SLIDE_ID" val="custom20230314_9"/>
  <p:tag name="KSO_WM_TEMPLATE_SUBCATEGORY" val="29"/>
  <p:tag name="KSO_WM_TEMPLATE_MASTER_TYPE" val="0"/>
  <p:tag name="KSO_WM_TEMPLATE_COLOR_TYPE" val="0"/>
  <p:tag name="KSO_WM_SLIDE_ITEM_CNT" val="0"/>
  <p:tag name="KSO_WM_SLIDE_INDEX" val="9"/>
  <p:tag name="KSO_WM_TAG_VERSION" val="3.0"/>
  <p:tag name="KSO_WM_BEAUTIFY_FLAG" val="#wm#"/>
  <p:tag name="KSO_WM_TEMPLATE_CATEGORY" val="custom"/>
  <p:tag name="KSO_WM_TEMPLATE_INDEX" val="20230314"/>
  <p:tag name="KSO_WM_SLIDE_TYPE" val="endPage"/>
  <p:tag name="KSO_WM_SLIDE_SUBTYPE" val="pureTxt"/>
  <p:tag name="KSO_WM_SLIDE_LAYOUT" val="a_f"/>
  <p:tag name="KSO_WM_SLIDE_LAYOUT_CNT" val="1_1"/>
  <p:tag name="KSO_WM_SPECIAL_SOURCE" val="bdnull"/>
  <p:tag name="KSO_WM_SLIDE_CONTENT_AREA" val="{&quot;left&quot;:&quot;173.7&quot;,&quot;top&quot;:&quot;78.5&quot;,&quot;width&quot;:&quot;702.55&quot;,&quot;height&quot;:&quot;350.15&quot;}"/>
</p:tagLst>
</file>

<file path=ppt/tags/tag3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3"/>
  <p:tag name="KSO_WM_UNIT_LAYERLEVEL" val="1"/>
  <p:tag name="KSO_WM_TAG_VERSION" val="3.0"/>
  <p:tag name="KSO_WM_UNIT_TYPE" val="i"/>
  <p:tag name="KSO_WM_UNIT_INDEX" val="3"/>
</p:tagLst>
</file>

<file path=ppt/tags/tag3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4"/>
  <p:tag name="KSO_WM_UNIT_LAYERLEVEL" val="1"/>
  <p:tag name="KSO_WM_TAG_VERSION" val="3.0"/>
  <p:tag name="KSO_WM_UNIT_CONTENT_GROUP_TYPE" val="contentchip"/>
  <p:tag name="KSO_WM_UNIT_TYPE" val="i"/>
  <p:tag name="KSO_WM_UNIT_INDEX" val="4"/>
</p:tagLst>
</file>

<file path=ppt/tags/tag3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5"/>
  <p:tag name="KSO_WM_UNIT_LAYERLEVEL" val="1"/>
  <p:tag name="KSO_WM_TAG_VERSION" val="3.0"/>
  <p:tag name="KSO_WM_UNIT_TYPE" val="i"/>
  <p:tag name="KSO_WM_UNIT_INDEX" val="5"/>
</p:tagLst>
</file>

<file path=ppt/tags/tag34.xml><?xml version="1.0" encoding="utf-8"?>
<p:tagLst xmlns:p="http://schemas.openxmlformats.org/presentationml/2006/main">
  <p:tag name="KSO_WM_UNIT_PRESET_TEXT" val="01"/>
  <p:tag name="KSO_WM_UNIT_NOCLEAR" val="0"/>
  <p:tag name="KSO_WM_UNIT_VALUE" val="6"/>
  <p:tag name="KSO_WM_UNIT_HIGHLIGHT" val="0"/>
  <p:tag name="KSO_WM_UNIT_COMPATIBLE" val="1"/>
  <p:tag name="KSO_WM_UNIT_DIAGRAM_ISNUMVISUAL" val="0"/>
  <p:tag name="KSO_WM_UNIT_DIAGRAM_ISREFERUNIT" val="0"/>
  <p:tag name="KSO_WM_UNIT_TYPE" val="e"/>
  <p:tag name="KSO_WM_UNIT_INDEX" val="1"/>
  <p:tag name="KSO_WM_UNIT_ID" val="_4*e*1"/>
  <p:tag name="KSO_WM_UNIT_LAYERLEVEL" val="1"/>
  <p:tag name="KSO_WM_TAG_VERSION" val="3.0"/>
  <p:tag name="KSO_WM_BEAUTIFY_FLAG" val="#wm#"/>
</p:tagLst>
</file>

<file path=ppt/tags/tag35.xml><?xml version="1.0" encoding="utf-8"?>
<p:tagLst xmlns:p="http://schemas.openxmlformats.org/presentationml/2006/main">
  <p:tag name="KSO_WM_UNIT_ISCONTENTSTITLE" val="0"/>
  <p:tag name="KSO_WM_UNIT_ISNUMDGMTITLE" val="0"/>
  <p:tag name="KSO_WM_UNIT_PRESET_TEXT" val="添加章节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4*a*1"/>
  <p:tag name="KSO_WM_UNIT_LAYERLEVEL" val="1"/>
  <p:tag name="KSO_WM_TAG_VERSION" val="3.0"/>
  <p:tag name="KSO_WM_BEAUTIFY_FLAG" val="#wm#"/>
  <p:tag name="KSO_WM_UNIT_CONTENT_GROUP_TYPE" val="contentchip"/>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39.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5*f*1"/>
  <p:tag name="KSO_WM_UNIT_LAYERLEVEL" val="1"/>
  <p:tag name="KSO_WM_TAG_VERSION" val="3.0"/>
  <p:tag name="KSO_WM_BEAUTIFY_FLAG" val="#wm#"/>
  <p:tag name="KSO_WM_UNIT_PRESET_TEXT" val="单击此处编辑母版文本样式&#10;第二级&#10;第三级&#10;第四级&#10;第五级"/>
</p:tagLst>
</file>

<file path=ppt/tags/tag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CONTENT_GROUP_TYPE" val="contentchip"/>
  <p:tag name="KSO_WM_UNIT_TYPE" val="i"/>
  <p:tag name="KSO_WM_UNIT_INDEX" val="4"/>
  <p:tag name="KSO_WM_UNIT_ID" val="_1*i*4"/>
  <p:tag name="KSO_WM_UNIT_LAYERLEVEL" val="1"/>
  <p:tag name="KSO_WM_TAG_VERSION" val="3.0"/>
</p:tagLst>
</file>

<file path=ppt/tags/tag40.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2"/>
  <p:tag name="KSO_WM_UNIT_ID" val="_5*f*2"/>
  <p:tag name="KSO_WM_UNIT_LAYERLEVEL" val="1"/>
  <p:tag name="KSO_WM_TAG_VERSION" val="3.0"/>
  <p:tag name="KSO_WM_BEAUTIFY_FLAG" val="#wm#"/>
  <p:tag name="KSO_WM_UNIT_PRESET_TEXT" val="单击此处编辑母版文本样式&#10;第二级&#10;第三级&#10;第四级&#10;第五级"/>
</p:tagLst>
</file>

<file path=ppt/tags/tag4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5*i*1"/>
  <p:tag name="KSO_WM_UNIT_LAYERLEVEL" val="1"/>
  <p:tag name="KSO_WM_TAG_VERSION" val="3.0"/>
  <p:tag name="KSO_WM_UNIT_TYPE" val="i"/>
  <p:tag name="KSO_WM_UNIT_INDEX" val="1"/>
  <p:tag name="KSO_WM_UNIT_CONTENT_GROUP_TYPE" val="titlestyle"/>
</p:tagLst>
</file>

<file path=ppt/tags/tag42.xml><?xml version="1.0" encoding="utf-8"?>
<p:tagLst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5*a*1"/>
  <p:tag name="KSO_WM_UNIT_LAYERLEVEL" val="1"/>
  <p:tag name="KSO_WM_TAG_VERSION" val="3.0"/>
  <p:tag name="KSO_WM_BEAUTIFY_FLAG" val="#wm#"/>
  <p:tag name="KSO_WM_UNIT_CONTENT_GROUP_TYPE" val="titlestyle"/>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46.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h_f"/>
  <p:tag name="KSO_WM_UNIT_INDEX" val="2_1"/>
  <p:tag name="KSO_WM_UNIT_ID" val="_6*h_f*2_1"/>
  <p:tag name="KSO_WM_UNIT_LAYERLEVEL" val="1_1"/>
  <p:tag name="KSO_WM_TAG_VERSION" val="3.0"/>
  <p:tag name="KSO_WM_BEAUTIFY_FLAG" val="#wm#"/>
  <p:tag name="KSO_WM_UNIT_PRESET_TEXT" val="单击此处编辑母版文本样式&#10;第二级&#10;第三级&#10;第四级&#10;第五级"/>
</p:tagLst>
</file>

<file path=ppt/tags/tag47.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10"/>
  <p:tag name="KSO_WM_UNIT_HIGHLIGHT" val="0"/>
  <p:tag name="KSO_WM_UNIT_COMPATIBLE" val="0"/>
  <p:tag name="KSO_WM_UNIT_DIAGRAM_ISNUMVISUAL" val="0"/>
  <p:tag name="KSO_WM_UNIT_DIAGRAM_ISREFERUNIT" val="0"/>
  <p:tag name="KSO_WM_UNIT_TYPE" val="h_a"/>
  <p:tag name="KSO_WM_UNIT_INDEX" val="2_1"/>
  <p:tag name="KSO_WM_UNIT_ID" val="_6*h_a*2_1"/>
  <p:tag name="KSO_WM_UNIT_LAYERLEVEL" val="1_1"/>
  <p:tag name="KSO_WM_TAG_VERSION" val="3.0"/>
  <p:tag name="KSO_WM_BEAUTIFY_FLAG" val="#wm#"/>
</p:tagLst>
</file>

<file path=ppt/tags/tag48.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h_f"/>
  <p:tag name="KSO_WM_UNIT_INDEX" val="1_1"/>
  <p:tag name="KSO_WM_UNIT_ID" val="_6*h_f*1_1"/>
  <p:tag name="KSO_WM_UNIT_LAYERLEVEL" val="1_1"/>
  <p:tag name="KSO_WM_TAG_VERSION" val="3.0"/>
  <p:tag name="KSO_WM_BEAUTIFY_FLAG" val="#wm#"/>
  <p:tag name="KSO_WM_UNIT_PRESET_TEXT" val="单击此处编辑母版文本样式&#10;第二级&#10;第三级&#10;第四级&#10;第五级"/>
</p:tagLst>
</file>

<file path=ppt/tags/tag49.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10"/>
  <p:tag name="KSO_WM_UNIT_HIGHLIGHT" val="0"/>
  <p:tag name="KSO_WM_UNIT_COMPATIBLE" val="0"/>
  <p:tag name="KSO_WM_UNIT_DIAGRAM_ISNUMVISUAL" val="0"/>
  <p:tag name="KSO_WM_UNIT_DIAGRAM_ISREFERUNIT" val="0"/>
  <p:tag name="KSO_WM_UNIT_TYPE" val="h_a"/>
  <p:tag name="KSO_WM_UNIT_INDEX" val="1_1"/>
  <p:tag name="KSO_WM_UNIT_ID" val="_6*h_a*1_1"/>
  <p:tag name="KSO_WM_UNIT_LAYERLEVEL" val="1_1"/>
  <p:tag name="KSO_WM_TAG_VERSION" val="3.0"/>
  <p:tag name="KSO_WM_BEAUTIFY_FLAG" val="#wm#"/>
</p:tagLst>
</file>

<file path=ppt/tags/tag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5"/>
  <p:tag name="KSO_WM_UNIT_ID" val="_1*i*5"/>
  <p:tag name="KSO_WM_UNIT_LAYERLEVEL" val="1"/>
  <p:tag name="KSO_WM_TAG_VERSION" val="3.0"/>
</p:tagLst>
</file>

<file path=ppt/tags/tag5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6*i*1"/>
  <p:tag name="KSO_WM_UNIT_LAYERLEVEL" val="1"/>
  <p:tag name="KSO_WM_TAG_VERSION" val="3.0"/>
  <p:tag name="KSO_WM_UNIT_TYPE" val="i"/>
  <p:tag name="KSO_WM_UNIT_INDEX" val="1"/>
  <p:tag name="KSO_WM_UNIT_CONTENT_GROUP_TYPE" val="titlestyle"/>
</p:tagLst>
</file>

<file path=ppt/tags/tag51.xml><?xml version="1.0" encoding="utf-8"?>
<p:tagLst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6*a*1"/>
  <p:tag name="KSO_WM_UNIT_LAYERLEVEL" val="1"/>
  <p:tag name="KSO_WM_TAG_VERSION" val="3.0"/>
  <p:tag name="KSO_WM_BEAUTIFY_FLAG" val="#wm#"/>
  <p:tag name="KSO_WM_UNIT_CONTENT_GROUP_TYPE" val="titlestyle"/>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5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7*i*1"/>
  <p:tag name="KSO_WM_UNIT_LAYERLEVEL" val="1"/>
  <p:tag name="KSO_WM_TAG_VERSION" val="3.0"/>
  <p:tag name="KSO_WM_UNIT_TYPE" val="i"/>
  <p:tag name="KSO_WM_UNIT_INDEX" val="1"/>
  <p:tag name="KSO_WM_UNIT_CONTENT_GROUP_TYPE" val="titlestyle"/>
</p:tagLst>
</file>

<file path=ppt/tags/tag56.xml><?xml version="1.0" encoding="utf-8"?>
<p:tagLst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7*a*1"/>
  <p:tag name="KSO_WM_UNIT_LAYERLEVEL" val="1"/>
  <p:tag name="KSO_WM_TAG_VERSION" val="3.0"/>
  <p:tag name="KSO_WM_BEAUTIFY_FLAG" val="#wm#"/>
  <p:tag name="KSO_WM_UNIT_CONTENT_GROUP_TYPE" val="titlestyle"/>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6"/>
  <p:tag name="KSO_WM_UNIT_ID" val="_1*i*6"/>
  <p:tag name="KSO_WM_UNIT_LAYERLEVEL" val="1"/>
  <p:tag name="KSO_WM_TAG_VERSION" val="3.0"/>
</p:tagLst>
</file>

<file path=ppt/tags/tag6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8*i*1"/>
  <p:tag name="KSO_WM_UNIT_LAYERLEVEL" val="1"/>
  <p:tag name="KSO_WM_TAG_VERSION" val="3.0"/>
  <p:tag name="KSO_WM_UNIT_TYPE" val="i"/>
  <p:tag name="KSO_WM_UNIT_INDEX" val="1"/>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6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9*f*1"/>
  <p:tag name="KSO_WM_UNIT_LAYERLEVEL" val="1"/>
  <p:tag name="KSO_WM_TAG_VERSION" val="3.0"/>
  <p:tag name="KSO_WM_BEAUTIFY_FLAG" val="#wm#"/>
  <p:tag name="KSO_WM_UNIT_PRESET_TEXT" val="单击此处编辑母版文本样式&#10;第二级&#10;第三级&#10;第四级&#10;第五级"/>
</p:tagLst>
</file>

<file path=ppt/tags/tag6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9*i*1"/>
  <p:tag name="KSO_WM_UNIT_LAYERLEVEL" val="1"/>
  <p:tag name="KSO_WM_TAG_VERSION" val="3.0"/>
  <p:tag name="KSO_WM_UNIT_TYPE" val="i"/>
  <p:tag name="KSO_WM_UNIT_INDEX" val="1"/>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6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0*i*1"/>
  <p:tag name="KSO_WM_UNIT_LAYERLEVEL" val="1"/>
  <p:tag name="KSO_WM_TAG_VERSION" val="3.0"/>
  <p:tag name="KSO_WM_UNIT_CONTENT_GROUP_TYPE" val="titlestyle"/>
  <p:tag name="KSO_WM_UNIT_TYPE" val="i"/>
  <p:tag name="KSO_WM_UNIT_INDEX" val="1"/>
</p:tagLst>
</file>

<file path=ppt/tags/tag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7"/>
  <p:tag name="KSO_WM_UNIT_ID" val="_1*i*7"/>
  <p:tag name="KSO_WM_UNIT_LAYERLEVEL" val="1"/>
  <p:tag name="KSO_WM_TAG_VERSION" val="3.0"/>
</p:tagLst>
</file>

<file path=ppt/tags/tag70.xml><?xml version="1.0" encoding="utf-8"?>
<p:tagLst xmlns:p="http://schemas.openxmlformats.org/presentationml/2006/main">
  <p:tag name="KSO_WM_UNIT_ISCONTENTSTITLE" val="0"/>
  <p:tag name="KSO_WM_UNIT_ISNUMDGMTITLE" val="0"/>
  <p:tag name="KSO_WM_UNIT_PRESET_TEXT" val="单击选择预设副标题"/>
  <p:tag name="KSO_WM_UNIT_NOCLEAR" val="0"/>
  <p:tag name="KSO_WM_UNIT_VALUE" val="17"/>
  <p:tag name="KSO_WM_UNIT_HIGHLIGHT" val="0"/>
  <p:tag name="KSO_WM_UNIT_COMPATIBLE" val="0"/>
  <p:tag name="KSO_WM_UNIT_DIAGRAM_ISNUMVISUAL" val="0"/>
  <p:tag name="KSO_WM_UNIT_DIAGRAM_ISREFERUNIT" val="0"/>
  <p:tag name="KSO_WM_UNIT_TYPE" val="b"/>
  <p:tag name="KSO_WM_UNIT_INDEX" val="1"/>
  <p:tag name="KSO_WM_UNIT_ID" val="_10*b*1"/>
  <p:tag name="KSO_WM_UNIT_LAYERLEVEL" val="1"/>
  <p:tag name="KSO_WM_TAG_VERSION" val="3.0"/>
  <p:tag name="KSO_WM_BEAUTIFY_FLAG" val="#wm#"/>
  <p:tag name="KSO_WM_UNIT_CONTENT_GROUP_TYPE" val="titlestyle"/>
</p:tagLst>
</file>

<file path=ppt/tags/tag71.xml><?xml version="1.0" encoding="utf-8"?>
<p:tagLst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10*a*1"/>
  <p:tag name="KSO_WM_UNIT_LAYERLEVEL" val="1"/>
  <p:tag name="KSO_WM_TAG_VERSION" val="3.0"/>
  <p:tag name="KSO_WM_BEAUTIFY_FLAG" val="#wm#"/>
  <p:tag name="KSO_WM_UNIT_CONTENT_GROUP_TYPE" val="titlestyle"/>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7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1"/>
  <p:tag name="KSO_WM_UNIT_LAYERLEVEL" val="1"/>
  <p:tag name="KSO_WM_TAG_VERSION" val="3.0"/>
  <p:tag name="KSO_WM_UNIT_TYPE" val="i"/>
  <p:tag name="KSO_WM_UNIT_INDEX" val="1"/>
</p:tagLst>
</file>

<file path=ppt/tags/tag76.xml><?xml version="1.0" encoding="utf-8"?>
<p:tagLst xmlns:p="http://schemas.openxmlformats.org/presentationml/2006/main">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BEAUTIFY_FLAG" val="#wm#"/>
  <p:tag name="KSO_WM_UNIT_HIGHLIGHT" val="0"/>
  <p:tag name="KSO_WM_UNIT_COMPATIBLE" val="0"/>
  <p:tag name="KSO_WM_UNIT_DIAGRAM_ISNUMVISUAL" val="0"/>
  <p:tag name="KSO_WM_UNIT_DIAGRAM_ISREFERUNIT" val="0"/>
  <p:tag name="KSO_WM_UNIT_ID" val="_11*i*2"/>
  <p:tag name="KSO_WM_UNIT_LAYERLEVEL" val="1"/>
  <p:tag name="KSO_WM_TAG_VERSION" val="3.0"/>
  <p:tag name="KSO_WM_UNIT_TYPE" val="i"/>
  <p:tag name="KSO_WM_UNIT_INDEX" val="2"/>
</p:tagLst>
</file>

<file path=ppt/tags/tag77.xml><?xml version="1.0" encoding="utf-8"?>
<p:tagLst xmlns:p="http://schemas.openxmlformats.org/presentationml/2006/main">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BEAUTIFY_FLAG" val="#wm#"/>
  <p:tag name="KSO_WM_UNIT_HIGHLIGHT" val="0"/>
  <p:tag name="KSO_WM_UNIT_COMPATIBLE" val="0"/>
  <p:tag name="KSO_WM_UNIT_DIAGRAM_ISNUMVISUAL" val="0"/>
  <p:tag name="KSO_WM_UNIT_DIAGRAM_ISREFERUNIT" val="0"/>
  <p:tag name="KSO_WM_UNIT_ID" val="_11*i*3"/>
  <p:tag name="KSO_WM_UNIT_LAYERLEVEL" val="1"/>
  <p:tag name="KSO_WM_TAG_VERSION" val="3.0"/>
  <p:tag name="KSO_WM_UNIT_TYPE" val="i"/>
  <p:tag name="KSO_WM_UNIT_INDEX" val="3"/>
</p:tagLst>
</file>

<file path=ppt/tags/tag7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4"/>
  <p:tag name="KSO_WM_UNIT_LAYERLEVEL" val="1"/>
  <p:tag name="KSO_WM_TAG_VERSION" val="3.0"/>
  <p:tag name="KSO_WM_UNIT_CONTENT_GROUP_TYPE" val="contentchip"/>
  <p:tag name="KSO_WM_UNIT_TYPE" val="i"/>
  <p:tag name="KSO_WM_UNIT_INDEX" val="4"/>
</p:tagLst>
</file>

<file path=ppt/tags/tag7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5"/>
  <p:tag name="KSO_WM_UNIT_LAYERLEVEL" val="1"/>
  <p:tag name="KSO_WM_TAG_VERSION" val="3.0"/>
  <p:tag name="KSO_WM_UNIT_TYPE" val="i"/>
  <p:tag name="KSO_WM_UNIT_INDEX" val="5"/>
</p:tagLst>
</file>

<file path=ppt/tags/tag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CONTENT_GROUP_TYPE" val="contentchip"/>
  <p:tag name="KSO_WM_UNIT_TYPE" val="i"/>
  <p:tag name="KSO_WM_UNIT_INDEX" val="8"/>
  <p:tag name="KSO_WM_UNIT_ID" val="_1*i*8"/>
  <p:tag name="KSO_WM_UNIT_LAYERLEVEL" val="1"/>
  <p:tag name="KSO_WM_TAG_VERSION" val="3.0"/>
</p:tagLst>
</file>

<file path=ppt/tags/tag8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6"/>
  <p:tag name="KSO_WM_UNIT_LAYERLEVEL" val="1"/>
  <p:tag name="KSO_WM_TAG_VERSION" val="3.0"/>
  <p:tag name="KSO_WM_UNIT_TYPE" val="i"/>
  <p:tag name="KSO_WM_UNIT_INDEX" val="6"/>
</p:tagLst>
</file>

<file path=ppt/tags/tag8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7"/>
  <p:tag name="KSO_WM_UNIT_LAYERLEVEL" val="1"/>
  <p:tag name="KSO_WM_TAG_VERSION" val="3.0"/>
  <p:tag name="KSO_WM_UNIT_TYPE" val="i"/>
  <p:tag name="KSO_WM_UNIT_INDEX" val="7"/>
</p:tagLst>
</file>

<file path=ppt/tags/tag8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8"/>
  <p:tag name="KSO_WM_UNIT_LAYERLEVEL" val="1"/>
  <p:tag name="KSO_WM_TAG_VERSION" val="3.0"/>
  <p:tag name="KSO_WM_UNIT_CONTENT_GROUP_TYPE" val="contentchip"/>
  <p:tag name="KSO_WM_UNIT_TYPE" val="i"/>
  <p:tag name="KSO_WM_UNIT_INDEX" val="8"/>
</p:tagLst>
</file>

<file path=ppt/tags/tag8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9"/>
  <p:tag name="KSO_WM_UNIT_LAYERLEVEL" val="1"/>
  <p:tag name="KSO_WM_TAG_VERSION" val="3.0"/>
  <p:tag name="KSO_WM_UNIT_CONTENT_GROUP_TYPE" val="contentchip"/>
  <p:tag name="KSO_WM_UNIT_TYPE" val="i"/>
  <p:tag name="KSO_WM_UNIT_INDEX" val="9"/>
</p:tagLst>
</file>

<file path=ppt/tags/tag8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10"/>
  <p:tag name="KSO_WM_UNIT_LAYERLEVEL" val="1"/>
  <p:tag name="KSO_WM_TAG_VERSION" val="3.0"/>
  <p:tag name="KSO_WM_UNIT_CONTENT_GROUP_TYPE" val="contentchip"/>
  <p:tag name="KSO_WM_UNIT_TYPE" val="i"/>
  <p:tag name="KSO_WM_UNIT_INDEX" val="10"/>
</p:tagLst>
</file>

<file path=ppt/tags/tag8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11"/>
  <p:tag name="KSO_WM_UNIT_LAYERLEVEL" val="1"/>
  <p:tag name="KSO_WM_TAG_VERSION" val="3.0"/>
  <p:tag name="KSO_WM_UNIT_TYPE" val="i"/>
  <p:tag name="KSO_WM_UNIT_INDEX" val="11"/>
</p:tagLst>
</file>

<file path=ppt/tags/tag86.xml><?xml version="1.0" encoding="utf-8"?>
<p:tagLst xmlns:p="http://schemas.openxmlformats.org/presentationml/2006/main">
  <p:tag name="KSO_WM_UNIT_ISCONTENTSTITLE" val="0"/>
  <p:tag name="KSO_WM_UNIT_ISNUMDGMTITLE" val="0"/>
  <p:tag name="KSO_WM_UNIT_PRESET_TEXT" val="THANK  YOU"/>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11*a*1"/>
  <p:tag name="KSO_WM_UNIT_LAYERLEVEL" val="1"/>
  <p:tag name="KSO_WM_TAG_VERSION" val="3.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CONTENT_GROUP_TYPE" val="contentchip"/>
  <p:tag name="KSO_WM_UNIT_TYPE" val="i"/>
  <p:tag name="KSO_WM_UNIT_INDEX" val="9"/>
  <p:tag name="KSO_WM_UNIT_ID" val="_1*i*9"/>
  <p:tag name="KSO_WM_UNIT_LAYERLEVEL" val="1"/>
  <p:tag name="KSO_WM_TAG_VERSION" val="3.0"/>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f*4"/>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4"/>
</p:tagLst>
</file>

<file path=ppt/tags/tag9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0*i*1"/>
  <p:tag name="KSO_WM_UNIT_LAYERLEVEL" val="1"/>
  <p:tag name="KSO_WM_TAG_VERSION" val="3.0"/>
  <p:tag name="KSO_WM_UNIT_TYPE" val="i"/>
  <p:tag name="KSO_WM_UNIT_INDEX" val="1"/>
  <p:tag name="KSO_WM_UNIT_CONTENT_GROUP_TYPE" val="titlestyle"/>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a*1"/>
  <p:tag name="KSO_WM_UNIT_LAYERLEVEL" val="1"/>
  <p:tag name="KSO_WM_TAG_VERSION" val="1.0"/>
  <p:tag name="KSO_WM_BEAUTIFY_FLAG" val="#wm#"/>
  <p:tag name="KSO_WM_UNIT_ISCONTENTSTITLE" val="0"/>
  <p:tag name="KSO_WM_UNIT_ISNUMDGMTITLE" val="0"/>
  <p:tag name="KSO_WM_UNIT_PRESET_TEXT" val="单击此处编辑母版标题样式"/>
  <p:tag name="KSO_WM_UNIT_NOCLEAR" val="0"/>
  <p:tag name="KSO_WM_UNIT_TYPE" val="a"/>
  <p:tag name="KSO_WM_UNIT_INDEX" val="1"/>
  <p:tag name="KSO_WM_TEMPLATE_CATEGORY" val="custom"/>
  <p:tag name="KSO_WM_TEMPLATE_INDEX" val="20230314"/>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1"/>
  <p:tag name="KSO_WM_TEMPLATE_CATEGORY" val="custom"/>
  <p:tag name="KSO_WM_TEMPLATE_INDEX" val="20230314"/>
</p:tagLst>
</file>

<file path=ppt/tags/tag97.xml><?xml version="1.0" encoding="utf-8"?>
<p:tagLst xmlns:p="http://schemas.openxmlformats.org/presentationml/2006/main">
  <p:tag name="KSO_WM_TEMPLATE_SUBCATEGORY" val="29"/>
  <p:tag name="KSO_WM_TEMPLATE_MASTER_TYPE" val="0"/>
  <p:tag name="KSO_WM_TEMPLATE_COLOR_TYPE" val="0"/>
  <p:tag name="KSO_WM_TAG_VERSION" val="3.0"/>
  <p:tag name="KSO_WM_BEAUTIFY_FLAG" val="#wm#"/>
  <p:tag name="KSO_WM_TEMPLATE_CATEGORY" val="custom"/>
  <p:tag name="KSO_WM_TEMPLATE_INDEX" val="20230314"/>
  <p:tag name="KSO_WM_SPECIAL_SOURCE" val="bdnull"/>
  <p:tag name="KSO_WM_TEMPLATE_THUMBS_INDEX" val="1、9"/>
</p:tagLst>
</file>

<file path=ppt/tags/tag98.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9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
  <p:tag name="KSO_WM_UNIT_ID" val="_1*i*1"/>
  <p:tag name="KSO_WM_UNIT_LAYERLEVEL" val="1"/>
  <p:tag name="KSO_WM_TAG_VERSION" val="3.0"/>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自定义 23">
      <a:dk1>
        <a:srgbClr val="000000"/>
      </a:dk1>
      <a:lt1>
        <a:srgbClr val="FFFFFF"/>
      </a:lt1>
      <a:dk2>
        <a:srgbClr val="011163"/>
      </a:dk2>
      <a:lt2>
        <a:srgbClr val="FFFFFF"/>
      </a:lt2>
      <a:accent1>
        <a:srgbClr val="4864FC"/>
      </a:accent1>
      <a:accent2>
        <a:srgbClr val="6C5EDE"/>
      </a:accent2>
      <a:accent3>
        <a:srgbClr val="9059BF"/>
      </a:accent3>
      <a:accent4>
        <a:srgbClr val="B453A1"/>
      </a:accent4>
      <a:accent5>
        <a:srgbClr val="D84E82"/>
      </a:accent5>
      <a:accent6>
        <a:srgbClr val="FC4864"/>
      </a:accent6>
      <a:hlink>
        <a:srgbClr val="0563C1"/>
      </a:hlink>
      <a:folHlink>
        <a:srgbClr val="954D72"/>
      </a:folHlink>
    </a:clrScheme>
    <a:fontScheme name="自定义 18">
      <a:majorFont>
        <a:latin typeface="MiSans Heavy"/>
        <a:ea typeface="MiSans Heavy"/>
        <a:cs typeface=""/>
      </a:majorFont>
      <a:minorFont>
        <a:latin typeface="MiSans Normal"/>
        <a:ea typeface="MiSans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主题">
  <a:themeElements>
    <a:clrScheme name="">
      <a:dk1>
        <a:srgbClr val="000000"/>
      </a:dk1>
      <a:lt1>
        <a:srgbClr val="FFFFFF"/>
      </a:lt1>
      <a:dk2>
        <a:srgbClr val="011163"/>
      </a:dk2>
      <a:lt2>
        <a:srgbClr val="FFFFFF"/>
      </a:lt2>
      <a:accent1>
        <a:srgbClr val="4864FC"/>
      </a:accent1>
      <a:accent2>
        <a:srgbClr val="6C5EDE"/>
      </a:accent2>
      <a:accent3>
        <a:srgbClr val="9059BF"/>
      </a:accent3>
      <a:accent4>
        <a:srgbClr val="B453A1"/>
      </a:accent4>
      <a:accent5>
        <a:srgbClr val="D84E82"/>
      </a:accent5>
      <a:accent6>
        <a:srgbClr val="FC4864"/>
      </a:accent6>
      <a:hlink>
        <a:srgbClr val="0563C1"/>
      </a:hlink>
      <a:folHlink>
        <a:srgbClr val="954D72"/>
      </a:folHlink>
    </a:clrScheme>
    <a:fontScheme name="自定义 18">
      <a:majorFont>
        <a:latin typeface="MiSans Heavy"/>
        <a:ea typeface="MiSans Heavy"/>
        <a:cs typeface=""/>
      </a:majorFont>
      <a:minorFont>
        <a:latin typeface="MiSans Normal"/>
        <a:ea typeface="MiSans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4945</Words>
  <Application>WPS 演示</Application>
  <PresentationFormat>宽屏</PresentationFormat>
  <Paragraphs>238</Paragraphs>
  <Slides>31</Slides>
  <Notes>0</Notes>
  <HiddenSlides>0</HiddenSlides>
  <MMClips>0</MMClips>
  <ScaleCrop>false</ScaleCrop>
  <HeadingPairs>
    <vt:vector size="6" baseType="variant">
      <vt:variant>
        <vt:lpstr>已用的字体</vt:lpstr>
      </vt:variant>
      <vt:variant>
        <vt:i4>9</vt:i4>
      </vt:variant>
      <vt:variant>
        <vt:lpstr>主题</vt:lpstr>
      </vt:variant>
      <vt:variant>
        <vt:i4>3</vt:i4>
      </vt:variant>
      <vt:variant>
        <vt:lpstr>幻灯片标题</vt:lpstr>
      </vt:variant>
      <vt:variant>
        <vt:i4>31</vt:i4>
      </vt:variant>
    </vt:vector>
  </HeadingPairs>
  <TitlesOfParts>
    <vt:vector size="43" baseType="lpstr">
      <vt:lpstr>Arial</vt:lpstr>
      <vt:lpstr>宋体</vt:lpstr>
      <vt:lpstr>Wingdings</vt:lpstr>
      <vt:lpstr>Arial Unicode MS</vt:lpstr>
      <vt:lpstr>Calibri</vt:lpstr>
      <vt:lpstr>微软雅黑</vt:lpstr>
      <vt:lpstr>Wingdings</vt:lpstr>
      <vt:lpstr>MiSans Normal</vt:lpstr>
      <vt:lpstr>MiSans Heavy</vt:lpstr>
      <vt:lpstr>WPS</vt:lpstr>
      <vt:lpstr>1_Office 主题</vt:lpstr>
      <vt:lpstr>2_Office 主题</vt:lpstr>
      <vt:lpstr>单击添加文档标题</vt:lpstr>
      <vt:lpstr>目录</vt:lpstr>
      <vt:lpstr>PowerPoint 演示文稿</vt:lpstr>
      <vt:lpstr>研究背景及现状</vt:lpstr>
      <vt:lpstr>研究背景及现状</vt:lpstr>
      <vt:lpstr>研究背景及现状</vt:lpstr>
      <vt:lpstr>研究背景及现状</vt:lpstr>
      <vt:lpstr>PowerPoint 演示文稿</vt:lpstr>
      <vt:lpstr>研究内容</vt:lpstr>
      <vt:lpstr>研究内容</vt:lpstr>
      <vt:lpstr>研究内容</vt:lpstr>
      <vt:lpstr>研究内容</vt:lpstr>
      <vt:lpstr>研究内容——关键算法设计</vt:lpstr>
      <vt:lpstr>研究内容</vt:lpstr>
      <vt:lpstr>研究内容</vt:lpstr>
      <vt:lpstr>研究内容</vt:lpstr>
      <vt:lpstr>研究内容</vt:lpstr>
      <vt:lpstr>PowerPoint 演示文稿</vt:lpstr>
      <vt:lpstr>实验测试</vt:lpstr>
      <vt:lpstr>实验测试</vt:lpstr>
      <vt:lpstr>实验测试</vt:lpstr>
      <vt:lpstr>实验测试</vt:lpstr>
      <vt:lpstr>实验测试——无感知组件的性能</vt:lpstr>
      <vt:lpstr>实验测试——无感知组件的性能</vt:lpstr>
      <vt:lpstr>实验测试</vt:lpstr>
      <vt:lpstr>实验测试</vt:lpstr>
      <vt:lpstr>实验测试——端到端系统性能</vt:lpstr>
      <vt:lpstr>实验测试——端到端系统性能</vt:lpstr>
      <vt:lpstr>实验测试</vt:lpstr>
      <vt:lpstr>实验测试</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admin</dc:creator>
  <cp:lastModifiedBy>一叶知秋</cp:lastModifiedBy>
  <cp:revision>16</cp:revision>
  <dcterms:created xsi:type="dcterms:W3CDTF">2023-08-09T12:44:00Z</dcterms:created>
  <dcterms:modified xsi:type="dcterms:W3CDTF">2025-09-21T07:17:33Z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2052-12.1.0.22529</vt:lpwstr>
  </property>
  <property fmtid="{D5CDD505-2E9C-101B-9397-08002B2CF9AE}" pid="3" name="ICV">
    <vt:lpwstr>0FFB374EF87741258E9EC42A4DEF22FC_13</vt:lpwstr>
  </property>
</Properties>
</file>

<file path=docProps/thumbnail.jpeg>
</file>